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7.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8.xml" ContentType="application/vnd.openxmlformats-officedocument.themeOverride+xml"/>
  <Override PartName="/ppt/notesSlides/notesSlide44.xml" ContentType="application/vnd.openxmlformats-officedocument.presentationml.notesSlide+xml"/>
  <Override PartName="/ppt/theme/themeOverride9.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1"/>
  </p:notesMasterIdLst>
  <p:handoutMasterIdLst>
    <p:handoutMasterId r:id="rId52"/>
  </p:handoutMasterIdLst>
  <p:sldIdLst>
    <p:sldId id="295" r:id="rId2"/>
    <p:sldId id="296" r:id="rId3"/>
    <p:sldId id="270" r:id="rId4"/>
    <p:sldId id="298" r:id="rId5"/>
    <p:sldId id="364" r:id="rId6"/>
    <p:sldId id="365" r:id="rId7"/>
    <p:sldId id="307" r:id="rId8"/>
    <p:sldId id="379" r:id="rId9"/>
    <p:sldId id="374" r:id="rId10"/>
    <p:sldId id="310" r:id="rId11"/>
    <p:sldId id="385" r:id="rId12"/>
    <p:sldId id="357" r:id="rId13"/>
    <p:sldId id="334" r:id="rId14"/>
    <p:sldId id="335" r:id="rId15"/>
    <p:sldId id="362" r:id="rId16"/>
    <p:sldId id="358" r:id="rId17"/>
    <p:sldId id="384" r:id="rId18"/>
    <p:sldId id="375" r:id="rId19"/>
    <p:sldId id="361" r:id="rId20"/>
    <p:sldId id="347" r:id="rId21"/>
    <p:sldId id="386" r:id="rId22"/>
    <p:sldId id="349" r:id="rId23"/>
    <p:sldId id="351" r:id="rId24"/>
    <p:sldId id="376" r:id="rId25"/>
    <p:sldId id="360" r:id="rId26"/>
    <p:sldId id="345" r:id="rId27"/>
    <p:sldId id="343" r:id="rId28"/>
    <p:sldId id="322" r:id="rId29"/>
    <p:sldId id="323" r:id="rId30"/>
    <p:sldId id="327" r:id="rId31"/>
    <p:sldId id="325" r:id="rId32"/>
    <p:sldId id="326" r:id="rId33"/>
    <p:sldId id="286" r:id="rId34"/>
    <p:sldId id="353" r:id="rId35"/>
    <p:sldId id="344" r:id="rId36"/>
    <p:sldId id="387" r:id="rId37"/>
    <p:sldId id="352" r:id="rId38"/>
    <p:sldId id="339" r:id="rId39"/>
    <p:sldId id="372" r:id="rId40"/>
    <p:sldId id="378" r:id="rId41"/>
    <p:sldId id="382" r:id="rId42"/>
    <p:sldId id="380" r:id="rId43"/>
    <p:sldId id="333" r:id="rId44"/>
    <p:sldId id="299" r:id="rId45"/>
    <p:sldId id="317" r:id="rId46"/>
    <p:sldId id="383" r:id="rId47"/>
    <p:sldId id="356" r:id="rId48"/>
    <p:sldId id="292" r:id="rId49"/>
    <p:sldId id="38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 id="{C78F4B53-5CC4-4FCB-A37B-2AF65AC9B897}">
          <p14:sldIdLst>
            <p14:sldId id="295"/>
            <p14:sldId id="296"/>
            <p14:sldId id="270"/>
            <p14:sldId id="298"/>
            <p14:sldId id="364"/>
            <p14:sldId id="365"/>
            <p14:sldId id="307"/>
            <p14:sldId id="379"/>
            <p14:sldId id="374"/>
            <p14:sldId id="310"/>
            <p14:sldId id="385"/>
            <p14:sldId id="357"/>
            <p14:sldId id="334"/>
            <p14:sldId id="335"/>
            <p14:sldId id="362"/>
            <p14:sldId id="358"/>
            <p14:sldId id="384"/>
            <p14:sldId id="375"/>
            <p14:sldId id="361"/>
            <p14:sldId id="347"/>
            <p14:sldId id="386"/>
            <p14:sldId id="349"/>
            <p14:sldId id="351"/>
            <p14:sldId id="376"/>
            <p14:sldId id="360"/>
            <p14:sldId id="345"/>
            <p14:sldId id="343"/>
            <p14:sldId id="322"/>
            <p14:sldId id="323"/>
            <p14:sldId id="327"/>
            <p14:sldId id="325"/>
            <p14:sldId id="326"/>
            <p14:sldId id="286"/>
            <p14:sldId id="353"/>
            <p14:sldId id="344"/>
            <p14:sldId id="387"/>
            <p14:sldId id="352"/>
            <p14:sldId id="339"/>
            <p14:sldId id="372"/>
            <p14:sldId id="378"/>
            <p14:sldId id="382"/>
            <p14:sldId id="380"/>
            <p14:sldId id="333"/>
          </p14:sldIdLst>
        </p14:section>
        <p14:section name="备用" id="{F42067FE-13CB-40AE-842A-F0CF0298EB69}">
          <p14:sldIdLst>
            <p14:sldId id="299"/>
            <p14:sldId id="317"/>
            <p14:sldId id="383"/>
            <p14:sldId id="356"/>
            <p14:sldId id="292"/>
            <p14:sldId id="38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 _" initials="Z_" lastIdx="1" clrIdx="0">
    <p:extLst>
      <p:ext uri="{19B8F6BF-5375-455C-9EA6-DF929625EA0E}">
        <p15:presenceInfo xmlns:p15="http://schemas.microsoft.com/office/powerpoint/2012/main" userId="f5fa35476da1fc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600"/>
    <a:srgbClr val="8BC145"/>
    <a:srgbClr val="DBDBDB"/>
    <a:srgbClr val="02FFFC"/>
    <a:srgbClr val="1AD20C"/>
    <a:srgbClr val="1892D3"/>
    <a:srgbClr val="3ED6FF"/>
    <a:srgbClr val="37BBEF"/>
    <a:srgbClr val="2481BA"/>
    <a:srgbClr val="3495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0" autoAdjust="0"/>
    <p:restoredTop sz="82721" autoAdjust="0"/>
  </p:normalViewPr>
  <p:slideViewPr>
    <p:cSldViewPr snapToGrid="0">
      <p:cViewPr varScale="1">
        <p:scale>
          <a:sx n="49" d="100"/>
          <a:sy n="49" d="100"/>
        </p:scale>
        <p:origin x="53" y="576"/>
      </p:cViewPr>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88DC296-EFE8-41BD-B6FC-54E4713AE5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6180FBA-20BC-46A9-A68F-576F280A4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E94858-2A32-4A33-87D0-2A0443D9F2AE}" type="datetimeFigureOut">
              <a:rPr lang="zh-CN" altLang="en-US" smtClean="0"/>
              <a:t>2019.5.19</a:t>
            </a:fld>
            <a:endParaRPr lang="zh-CN" altLang="en-US"/>
          </a:p>
        </p:txBody>
      </p:sp>
      <p:sp>
        <p:nvSpPr>
          <p:cNvPr id="4" name="页脚占位符 3">
            <a:extLst>
              <a:ext uri="{FF2B5EF4-FFF2-40B4-BE49-F238E27FC236}">
                <a16:creationId xmlns:a16="http://schemas.microsoft.com/office/drawing/2014/main" id="{A026A8F5-0F2B-426E-B35D-2EC6D3A7A4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E2CB18A-C082-4285-A9AD-A0F00D713E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8924CF-F3B8-4308-BE2A-F9D0F16B87FD}" type="slidenum">
              <a:rPr lang="zh-CN" altLang="en-US" smtClean="0"/>
              <a:t>‹#›</a:t>
            </a:fld>
            <a:endParaRPr lang="zh-CN" altLang="en-US"/>
          </a:p>
        </p:txBody>
      </p:sp>
    </p:spTree>
    <p:extLst>
      <p:ext uri="{BB962C8B-B14F-4D97-AF65-F5344CB8AC3E}">
        <p14:creationId xmlns:p14="http://schemas.microsoft.com/office/powerpoint/2010/main" val="40415471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各位老师，同学，上午好！</a:t>
            </a:r>
            <a:endParaRPr lang="en-US" altLang="zh-CN"/>
          </a:p>
          <a:p>
            <a:r>
              <a:rPr lang="zh-CN" altLang="en-US"/>
              <a:t>我叫赵宇来，我的导师是杨国斌老师</a:t>
            </a:r>
            <a:endParaRPr lang="en-US" altLang="zh-CN"/>
          </a:p>
          <a:p>
            <a:r>
              <a:rPr lang="zh-CN" altLang="en-US"/>
              <a:t>今天我的答辩主题是</a:t>
            </a:r>
            <a:r>
              <a:rPr lang="en-US" altLang="zh-CN" b="1"/>
              <a:t>SOC</a:t>
            </a:r>
            <a:r>
              <a:rPr lang="zh-CN" altLang="en-US" b="1"/>
              <a:t>平台下的电离层探测系统的设计与实现</a:t>
            </a:r>
            <a:endParaRPr lang="en-US" altLang="zh-CN" b="1"/>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a:t>
            </a:fld>
            <a:endParaRPr lang="zh-CN" altLang="en-US"/>
          </a:p>
        </p:txBody>
      </p:sp>
    </p:spTree>
    <p:extLst>
      <p:ext uri="{BB962C8B-B14F-4D97-AF65-F5344CB8AC3E}">
        <p14:creationId xmlns:p14="http://schemas.microsoft.com/office/powerpoint/2010/main" val="432157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首先终端系统由</a:t>
            </a:r>
            <a:r>
              <a:rPr lang="en-US" altLang="zh-CN"/>
              <a:t>3</a:t>
            </a:r>
            <a:r>
              <a:rPr lang="zh-CN" altLang="en-US"/>
              <a:t>大部分构成，分别是接收系统，发射系统和控制系统</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10</a:t>
            </a:fld>
            <a:endParaRPr lang="zh-CN" altLang="en-US"/>
          </a:p>
        </p:txBody>
      </p:sp>
    </p:spTree>
    <p:extLst>
      <p:ext uri="{BB962C8B-B14F-4D97-AF65-F5344CB8AC3E}">
        <p14:creationId xmlns:p14="http://schemas.microsoft.com/office/powerpoint/2010/main" val="76787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接收系统和发射系统的结构框图</a:t>
            </a:r>
            <a:r>
              <a:rPr lang="zh-CN" altLang="en-US" sz="1200" kern="1200">
                <a:solidFill>
                  <a:schemeClr val="tx1"/>
                </a:solidFill>
                <a:effectLst/>
                <a:latin typeface="+mn-lt"/>
                <a:ea typeface="+mn-ea"/>
                <a:cs typeface="+mn-cs"/>
              </a:rPr>
              <a:t>如上图所示</a:t>
            </a:r>
            <a:r>
              <a:rPr lang="zh-CN" altLang="zh-CN" sz="1200" kern="1200">
                <a:solidFill>
                  <a:schemeClr val="tx1"/>
                </a:solidFill>
                <a:effectLst/>
                <a:latin typeface="+mn-lt"/>
                <a:ea typeface="+mn-ea"/>
                <a:cs typeface="+mn-cs"/>
              </a:rPr>
              <a:t>，上半部分为接收系统，采用了数字中频接收机的设计结构，下半部分为发射系统，主要用于产生期望波形，</a:t>
            </a:r>
            <a:r>
              <a:rPr lang="en-US" altLang="zh-CN" sz="1200" kern="1200">
                <a:solidFill>
                  <a:schemeClr val="tx1"/>
                </a:solidFill>
                <a:effectLst/>
                <a:latin typeface="+mn-lt"/>
                <a:ea typeface="+mn-ea"/>
                <a:cs typeface="+mn-cs"/>
              </a:rPr>
              <a:t>GPS</a:t>
            </a:r>
            <a:r>
              <a:rPr lang="zh-CN" altLang="zh-CN" sz="1200" kern="1200">
                <a:solidFill>
                  <a:schemeClr val="tx1"/>
                </a:solidFill>
                <a:effectLst/>
                <a:latin typeface="+mn-lt"/>
                <a:ea typeface="+mn-ea"/>
                <a:cs typeface="+mn-cs"/>
              </a:rPr>
              <a:t>同步和系统时钟的频率校准，其中左边一部分是由模拟电路来实现，如上图为关键部位的实物展示，剩下的右边一部分则是通过</a:t>
            </a:r>
            <a:r>
              <a:rPr lang="en-US" altLang="zh-CN" sz="1200" kern="1200">
                <a:solidFill>
                  <a:schemeClr val="tx1"/>
                </a:solidFill>
                <a:effectLst/>
                <a:latin typeface="+mn-lt"/>
                <a:ea typeface="+mn-ea"/>
                <a:cs typeface="+mn-cs"/>
              </a:rPr>
              <a:t>SOC </a:t>
            </a:r>
            <a:r>
              <a:rPr lang="zh-CN" altLang="zh-CN" sz="1200" kern="1200">
                <a:solidFill>
                  <a:schemeClr val="tx1"/>
                </a:solidFill>
                <a:effectLst/>
                <a:latin typeface="+mn-lt"/>
                <a:ea typeface="+mn-ea"/>
                <a:cs typeface="+mn-cs"/>
              </a:rPr>
              <a:t>中</a:t>
            </a:r>
            <a:r>
              <a:rPr lang="en-US" altLang="zh-CN" sz="1200" kern="1200">
                <a:solidFill>
                  <a:schemeClr val="tx1"/>
                </a:solidFill>
                <a:effectLst/>
                <a:latin typeface="+mn-lt"/>
                <a:ea typeface="+mn-ea"/>
                <a:cs typeface="+mn-cs"/>
              </a:rPr>
              <a:t> FPGA</a:t>
            </a:r>
            <a:r>
              <a:rPr lang="zh-CN" altLang="zh-CN" sz="1200" kern="1200">
                <a:solidFill>
                  <a:schemeClr val="tx1"/>
                </a:solidFill>
                <a:effectLst/>
                <a:latin typeface="+mn-lt"/>
                <a:ea typeface="+mn-ea"/>
                <a:cs typeface="+mn-cs"/>
              </a:rPr>
              <a:t>的来实现的。</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11</a:t>
            </a:fld>
            <a:endParaRPr lang="zh-CN" altLang="en-US"/>
          </a:p>
        </p:txBody>
      </p:sp>
    </p:spTree>
    <p:extLst>
      <p:ext uri="{BB962C8B-B14F-4D97-AF65-F5344CB8AC3E}">
        <p14:creationId xmlns:p14="http://schemas.microsoft.com/office/powerpoint/2010/main" val="2334787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本文采用了二相编码调制波形作为</a:t>
            </a:r>
            <a:r>
              <a:rPr lang="zh-CN" altLang="en-US" sz="1200" kern="1200">
                <a:solidFill>
                  <a:schemeClr val="tx1"/>
                </a:solidFill>
                <a:effectLst/>
                <a:latin typeface="+mn-lt"/>
                <a:ea typeface="+mn-ea"/>
                <a:cs typeface="+mn-cs"/>
              </a:rPr>
              <a:t>发射</a:t>
            </a:r>
            <a:r>
              <a:rPr lang="zh-CN" altLang="zh-CN" sz="1200" kern="1200">
                <a:solidFill>
                  <a:schemeClr val="tx1"/>
                </a:solidFill>
                <a:effectLst/>
                <a:latin typeface="+mn-lt"/>
                <a:ea typeface="+mn-ea"/>
                <a:cs typeface="+mn-cs"/>
              </a:rPr>
              <a:t>信号的波形，如上图所示，</a:t>
            </a:r>
            <a:r>
              <a:rPr lang="en-US" altLang="zh-CN" sz="1200" kern="1200">
                <a:solidFill>
                  <a:schemeClr val="tx1"/>
                </a:solidFill>
                <a:effectLst/>
                <a:latin typeface="+mn-lt"/>
                <a:ea typeface="+mn-ea"/>
                <a:cs typeface="+mn-cs"/>
              </a:rPr>
              <a:t>U(t)</a:t>
            </a:r>
            <a:r>
              <a:rPr lang="zh-CN" altLang="zh-CN" sz="1200" kern="1200">
                <a:solidFill>
                  <a:schemeClr val="tx1"/>
                </a:solidFill>
                <a:effectLst/>
                <a:latin typeface="+mn-lt"/>
                <a:ea typeface="+mn-ea"/>
                <a:cs typeface="+mn-cs"/>
              </a:rPr>
              <a:t>为二相编码调制序列，由</a:t>
            </a:r>
            <a:r>
              <a:rPr lang="en-US" altLang="zh-CN" sz="1200" kern="1200">
                <a:solidFill>
                  <a:schemeClr val="tx1"/>
                </a:solidFill>
                <a:effectLst/>
                <a:latin typeface="+mn-lt"/>
                <a:ea typeface="+mn-ea"/>
                <a:cs typeface="+mn-cs"/>
              </a:rPr>
              <a:t>0</a:t>
            </a:r>
            <a:r>
              <a:rPr lang="zh-CN" altLang="zh-CN"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组成，分别代表相位为</a:t>
            </a:r>
            <a:r>
              <a:rPr lang="en-US" altLang="zh-CN" sz="1200" kern="1200">
                <a:solidFill>
                  <a:schemeClr val="tx1"/>
                </a:solidFill>
                <a:effectLst/>
                <a:latin typeface="+mn-lt"/>
                <a:ea typeface="+mn-ea"/>
                <a:cs typeface="+mn-cs"/>
              </a:rPr>
              <a:t>0</a:t>
            </a:r>
            <a:r>
              <a:rPr lang="zh-CN" altLang="zh-CN" sz="1200" kern="1200">
                <a:solidFill>
                  <a:schemeClr val="tx1"/>
                </a:solidFill>
                <a:effectLst/>
                <a:latin typeface="+mn-lt"/>
                <a:ea typeface="+mn-ea"/>
                <a:cs typeface="+mn-cs"/>
              </a:rPr>
              <a:t>和与其正交的相位，</a:t>
            </a:r>
            <a:r>
              <a:rPr lang="en-US" altLang="zh-CN" sz="1200" kern="1200">
                <a:solidFill>
                  <a:schemeClr val="tx1"/>
                </a:solidFill>
                <a:effectLst/>
                <a:latin typeface="+mn-lt"/>
                <a:ea typeface="+mn-ea"/>
                <a:cs typeface="+mn-cs"/>
              </a:rPr>
              <a:t>A(t)</a:t>
            </a:r>
            <a:r>
              <a:rPr lang="zh-CN" altLang="zh-CN" sz="1200" kern="1200">
                <a:solidFill>
                  <a:schemeClr val="tx1"/>
                </a:solidFill>
                <a:effectLst/>
                <a:latin typeface="+mn-lt"/>
                <a:ea typeface="+mn-ea"/>
                <a:cs typeface="+mn-cs"/>
              </a:rPr>
              <a:t>为对信号的幅度控制，</a:t>
            </a:r>
            <a:r>
              <a:rPr lang="en-US" altLang="zh-CN" sz="1200" kern="1200">
                <a:solidFill>
                  <a:schemeClr val="tx1"/>
                </a:solidFill>
                <a:effectLst/>
                <a:latin typeface="+mn-lt"/>
                <a:ea typeface="+mn-ea"/>
                <a:cs typeface="+mn-cs"/>
              </a:rPr>
              <a:t>W(t)</a:t>
            </a:r>
            <a:r>
              <a:rPr lang="zh-CN" altLang="zh-CN" sz="1200" kern="1200">
                <a:solidFill>
                  <a:schemeClr val="tx1"/>
                </a:solidFill>
                <a:effectLst/>
                <a:latin typeface="+mn-lt"/>
                <a:ea typeface="+mn-ea"/>
                <a:cs typeface="+mn-cs"/>
              </a:rPr>
              <a:t>为最终的波形，可由最上面的公式所表示，其中</a:t>
            </a:r>
            <a:r>
              <a:rPr lang="en-US" altLang="zh-CN" sz="1200" kern="1200">
                <a:solidFill>
                  <a:schemeClr val="tx1"/>
                </a:solidFill>
                <a:effectLst/>
                <a:latin typeface="+mn-lt"/>
                <a:ea typeface="+mn-ea"/>
                <a:cs typeface="+mn-cs"/>
              </a:rPr>
              <a:t>F0</a:t>
            </a:r>
            <a:r>
              <a:rPr lang="zh-CN" altLang="zh-CN" sz="1200" kern="1200">
                <a:solidFill>
                  <a:schemeClr val="tx1"/>
                </a:solidFill>
                <a:effectLst/>
                <a:latin typeface="+mn-lt"/>
                <a:ea typeface="+mn-ea"/>
                <a:cs typeface="+mn-cs"/>
              </a:rPr>
              <a:t>为载波频率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12</a:t>
            </a:fld>
            <a:endParaRPr lang="zh-CN" altLang="en-US"/>
          </a:p>
        </p:txBody>
      </p:sp>
    </p:spTree>
    <p:extLst>
      <p:ext uri="{BB962C8B-B14F-4D97-AF65-F5344CB8AC3E}">
        <p14:creationId xmlns:p14="http://schemas.microsoft.com/office/powerpoint/2010/main" val="2660967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下面是对二相编码调制测试的结果，该结果是通过</a:t>
            </a:r>
            <a:r>
              <a:rPr lang="en-US" altLang="zh-CN" sz="1200" kern="1200">
                <a:solidFill>
                  <a:schemeClr val="tx1"/>
                </a:solidFill>
                <a:effectLst/>
                <a:latin typeface="+mn-lt"/>
                <a:ea typeface="+mn-ea"/>
                <a:cs typeface="+mn-cs"/>
              </a:rPr>
              <a:t>quartusII</a:t>
            </a:r>
            <a:r>
              <a:rPr lang="zh-CN" altLang="zh-CN" sz="1200" kern="1200">
                <a:solidFill>
                  <a:schemeClr val="tx1"/>
                </a:solidFill>
                <a:effectLst/>
                <a:latin typeface="+mn-lt"/>
                <a:ea typeface="+mn-ea"/>
                <a:cs typeface="+mn-cs"/>
              </a:rPr>
              <a:t>中的</a:t>
            </a:r>
            <a:r>
              <a:rPr lang="en-US" altLang="zh-CN" sz="1200" kern="1200">
                <a:solidFill>
                  <a:schemeClr val="tx1"/>
                </a:solidFill>
                <a:effectLst/>
                <a:latin typeface="+mn-lt"/>
                <a:ea typeface="+mn-ea"/>
                <a:cs typeface="+mn-cs"/>
              </a:rPr>
              <a:t>SignalTap</a:t>
            </a:r>
            <a:r>
              <a:rPr lang="zh-CN" altLang="zh-CN" sz="1200" kern="1200">
                <a:solidFill>
                  <a:schemeClr val="tx1"/>
                </a:solidFill>
                <a:effectLst/>
                <a:latin typeface="+mn-lt"/>
                <a:ea typeface="+mn-ea"/>
                <a:cs typeface="+mn-cs"/>
              </a:rPr>
              <a:t>逻辑分析仪工具进行采集的。如图所示，当起始信号</a:t>
            </a:r>
            <a:r>
              <a:rPr lang="en-US" altLang="zh-CN" sz="1200" kern="1200">
                <a:solidFill>
                  <a:schemeClr val="tx1"/>
                </a:solidFill>
                <a:effectLst/>
                <a:latin typeface="+mn-lt"/>
                <a:ea typeface="+mn-ea"/>
                <a:cs typeface="+mn-cs"/>
              </a:rPr>
              <a:t>START</a:t>
            </a:r>
            <a:r>
              <a:rPr lang="zh-CN" altLang="zh-CN" sz="1200" kern="1200">
                <a:solidFill>
                  <a:schemeClr val="tx1"/>
                </a:solidFill>
                <a:effectLst/>
                <a:latin typeface="+mn-lt"/>
                <a:ea typeface="+mn-ea"/>
                <a:cs typeface="+mn-cs"/>
              </a:rPr>
              <a:t>上升沿到来后，幅度控制信号</a:t>
            </a:r>
            <a:r>
              <a:rPr lang="en-US" altLang="zh-CN" sz="1200" kern="1200">
                <a:solidFill>
                  <a:schemeClr val="tx1"/>
                </a:solidFill>
                <a:effectLst/>
                <a:latin typeface="+mn-lt"/>
                <a:ea typeface="+mn-ea"/>
                <a:cs typeface="+mn-cs"/>
              </a:rPr>
              <a:t>MA</a:t>
            </a:r>
            <a:r>
              <a:rPr lang="zh-CN" altLang="zh-CN" sz="1200" kern="1200">
                <a:solidFill>
                  <a:schemeClr val="tx1"/>
                </a:solidFill>
                <a:effectLst/>
                <a:latin typeface="+mn-lt"/>
                <a:ea typeface="+mn-ea"/>
                <a:cs typeface="+mn-cs"/>
              </a:rPr>
              <a:t>置</a:t>
            </a:r>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，产生的波形能够根据相位调制信号</a:t>
            </a:r>
            <a:r>
              <a:rPr lang="en-US" altLang="zh-CN" sz="1200" kern="1200">
                <a:solidFill>
                  <a:schemeClr val="tx1"/>
                </a:solidFill>
                <a:effectLst/>
                <a:latin typeface="+mn-lt"/>
                <a:ea typeface="+mn-ea"/>
                <a:cs typeface="+mn-cs"/>
              </a:rPr>
              <a:t>MP</a:t>
            </a:r>
            <a:r>
              <a:rPr lang="zh-CN" altLang="zh-CN" sz="1200" kern="1200">
                <a:solidFill>
                  <a:schemeClr val="tx1"/>
                </a:solidFill>
                <a:effectLst/>
                <a:latin typeface="+mn-lt"/>
                <a:ea typeface="+mn-ea"/>
                <a:cs typeface="+mn-cs"/>
              </a:rPr>
              <a:t>而改变。实验结果表明发射系统的能够生成正确的期望波形。</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2295354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结合接收系统和发射系统，又对刚才的二相编码调制波形做了一次解调的测试，信号解调的过程是通过数字下变频来完成的，图中可以看出，解调的效果比较理想的。</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899972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接下来终端的控制系统，有两大部分，</a:t>
            </a:r>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是</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的模块设计，</a:t>
            </a:r>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是嵌入式软件设计，其设计流程如图所示，</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模块设计采用了</a:t>
            </a:r>
            <a:r>
              <a:rPr lang="en-US" altLang="zh-CN" sz="1200" kern="1200">
                <a:solidFill>
                  <a:schemeClr val="tx1"/>
                </a:solidFill>
                <a:effectLst/>
                <a:latin typeface="+mn-lt"/>
                <a:ea typeface="+mn-ea"/>
                <a:cs typeface="+mn-cs"/>
              </a:rPr>
              <a:t>quartusII</a:t>
            </a:r>
            <a:r>
              <a:rPr lang="zh-CN" altLang="zh-CN" sz="1200" kern="1200">
                <a:solidFill>
                  <a:schemeClr val="tx1"/>
                </a:solidFill>
                <a:effectLst/>
                <a:latin typeface="+mn-lt"/>
                <a:ea typeface="+mn-ea"/>
                <a:cs typeface="+mn-cs"/>
              </a:rPr>
              <a:t>以及其系统集成开发工具</a:t>
            </a:r>
            <a:r>
              <a:rPr lang="en-US" altLang="zh-CN" sz="1200" kern="1200">
                <a:solidFill>
                  <a:schemeClr val="tx1"/>
                </a:solidFill>
                <a:effectLst/>
                <a:latin typeface="+mn-lt"/>
                <a:ea typeface="+mn-ea"/>
                <a:cs typeface="+mn-cs"/>
              </a:rPr>
              <a:t>Qsys</a:t>
            </a:r>
            <a:r>
              <a:rPr lang="zh-CN" altLang="zh-CN" sz="1200" kern="1200">
                <a:solidFill>
                  <a:schemeClr val="tx1"/>
                </a:solidFill>
                <a:effectLst/>
                <a:latin typeface="+mn-lt"/>
                <a:ea typeface="+mn-ea"/>
                <a:cs typeface="+mn-cs"/>
              </a:rPr>
              <a:t>来完成，嵌入式软件部分是运行于</a:t>
            </a:r>
            <a:r>
              <a:rPr lang="en-US" altLang="zh-CN" sz="1200" kern="1200">
                <a:solidFill>
                  <a:schemeClr val="tx1"/>
                </a:solidFill>
                <a:effectLst/>
                <a:latin typeface="+mn-lt"/>
                <a:ea typeface="+mn-ea"/>
                <a:cs typeface="+mn-cs"/>
              </a:rPr>
              <a:t>SOC HPS</a:t>
            </a:r>
            <a:r>
              <a:rPr lang="zh-CN" altLang="zh-CN" sz="1200" kern="1200">
                <a:solidFill>
                  <a:schemeClr val="tx1"/>
                </a:solidFill>
                <a:effectLst/>
                <a:latin typeface="+mn-lt"/>
                <a:ea typeface="+mn-ea"/>
                <a:cs typeface="+mn-cs"/>
              </a:rPr>
              <a:t>中程序，是基于</a:t>
            </a:r>
            <a:r>
              <a:rPr lang="en-US" altLang="zh-CN" sz="1200" kern="1200">
                <a:solidFill>
                  <a:schemeClr val="tx1"/>
                </a:solidFill>
                <a:effectLst/>
                <a:latin typeface="+mn-lt"/>
                <a:ea typeface="+mn-ea"/>
                <a:cs typeface="+mn-cs"/>
              </a:rPr>
              <a:t>Linux</a:t>
            </a:r>
            <a:r>
              <a:rPr lang="zh-CN" altLang="zh-CN" sz="1200" kern="1200">
                <a:solidFill>
                  <a:schemeClr val="tx1"/>
                </a:solidFill>
                <a:effectLst/>
                <a:latin typeface="+mn-lt"/>
                <a:ea typeface="+mn-ea"/>
                <a:cs typeface="+mn-cs"/>
              </a:rPr>
              <a:t>操作系统的嵌入式软件，因此使用了交叉编译工具链和编译环境对其进行编译。</a:t>
            </a:r>
          </a:p>
          <a:p>
            <a:r>
              <a:rPr lang="en-US" altLang="zh-CN" sz="1200" kern="1200">
                <a:solidFill>
                  <a:schemeClr val="tx1"/>
                </a:solidFill>
                <a:effectLst/>
                <a:latin typeface="+mn-lt"/>
                <a:ea typeface="+mn-ea"/>
                <a:cs typeface="+mn-cs"/>
              </a:rPr>
              <a:t> </a:t>
            </a:r>
            <a:endParaRPr lang="zh-CN"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4063322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该图是控制系统的整体结构框图，上半面是</a:t>
            </a:r>
            <a:r>
              <a:rPr lang="en-US" altLang="zh-CN" sz="1200" kern="1200">
                <a:solidFill>
                  <a:schemeClr val="tx1"/>
                </a:solidFill>
                <a:effectLst/>
                <a:latin typeface="+mn-lt"/>
                <a:ea typeface="+mn-ea"/>
                <a:cs typeface="+mn-cs"/>
              </a:rPr>
              <a:t>HPS</a:t>
            </a:r>
            <a:r>
              <a:rPr lang="zh-CN" altLang="zh-CN" sz="1200" kern="1200">
                <a:solidFill>
                  <a:schemeClr val="tx1"/>
                </a:solidFill>
                <a:effectLst/>
                <a:latin typeface="+mn-lt"/>
                <a:ea typeface="+mn-ea"/>
                <a:cs typeface="+mn-cs"/>
              </a:rPr>
              <a:t>，主要运行嵌入式软件，放在下一节来讲，下半面是</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部分，</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与</a:t>
            </a:r>
            <a:r>
              <a:rPr lang="en-US" altLang="zh-CN" sz="1200" kern="1200">
                <a:solidFill>
                  <a:schemeClr val="tx1"/>
                </a:solidFill>
                <a:effectLst/>
                <a:latin typeface="+mn-lt"/>
                <a:ea typeface="+mn-ea"/>
                <a:cs typeface="+mn-cs"/>
              </a:rPr>
              <a:t>HPS</a:t>
            </a:r>
            <a:r>
              <a:rPr lang="zh-CN" altLang="zh-CN" sz="1200" kern="1200">
                <a:solidFill>
                  <a:schemeClr val="tx1"/>
                </a:solidFill>
                <a:effectLst/>
                <a:latin typeface="+mn-lt"/>
                <a:ea typeface="+mn-ea"/>
                <a:cs typeface="+mn-cs"/>
              </a:rPr>
              <a:t>进行数据交换的方式之一是通过</a:t>
            </a:r>
            <a:r>
              <a:rPr lang="en-US" altLang="zh-CN" sz="1200" kern="1200">
                <a:solidFill>
                  <a:schemeClr val="tx1"/>
                </a:solidFill>
                <a:effectLst/>
                <a:latin typeface="+mn-lt"/>
                <a:ea typeface="+mn-ea"/>
                <a:cs typeface="+mn-cs"/>
              </a:rPr>
              <a:t>3</a:t>
            </a:r>
            <a:r>
              <a:rPr lang="zh-CN" altLang="zh-CN" sz="1200" kern="1200">
                <a:solidFill>
                  <a:schemeClr val="tx1"/>
                </a:solidFill>
                <a:effectLst/>
                <a:latin typeface="+mn-lt"/>
                <a:ea typeface="+mn-ea"/>
                <a:cs typeface="+mn-cs"/>
              </a:rPr>
              <a:t>个桥接器来实现的。控制系统的</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模块由</a:t>
            </a:r>
            <a:r>
              <a:rPr lang="en-US" altLang="zh-CN" sz="1200" kern="1200">
                <a:solidFill>
                  <a:schemeClr val="tx1"/>
                </a:solidFill>
                <a:effectLst/>
                <a:latin typeface="+mn-lt"/>
                <a:ea typeface="+mn-ea"/>
                <a:cs typeface="+mn-cs"/>
              </a:rPr>
              <a:t>3</a:t>
            </a:r>
            <a:r>
              <a:rPr lang="zh-CN" altLang="zh-CN" sz="1200" kern="1200">
                <a:solidFill>
                  <a:schemeClr val="tx1"/>
                </a:solidFill>
                <a:effectLst/>
                <a:latin typeface="+mn-lt"/>
                <a:ea typeface="+mn-ea"/>
                <a:cs typeface="+mn-cs"/>
              </a:rPr>
              <a:t>大模块组成，</a:t>
            </a:r>
            <a:r>
              <a:rPr lang="en-US" altLang="zh-CN" sz="1200" kern="1200">
                <a:solidFill>
                  <a:schemeClr val="tx1"/>
                </a:solidFill>
                <a:effectLst/>
                <a:latin typeface="+mn-lt"/>
                <a:ea typeface="+mn-ea"/>
                <a:cs typeface="+mn-cs"/>
              </a:rPr>
              <a:t>【C】</a:t>
            </a:r>
            <a:r>
              <a:rPr lang="zh-CN" altLang="zh-CN" sz="1200" kern="1200">
                <a:solidFill>
                  <a:schemeClr val="tx1"/>
                </a:solidFill>
                <a:effectLst/>
                <a:latin typeface="+mn-lt"/>
                <a:ea typeface="+mn-ea"/>
                <a:cs typeface="+mn-cs"/>
              </a:rPr>
              <a:t>分别是数据与指令控制模块，接收系统控制模块和发射系统控制模块，这</a:t>
            </a:r>
            <a:r>
              <a:rPr lang="en-US" altLang="zh-CN" sz="1200" kern="1200">
                <a:solidFill>
                  <a:schemeClr val="tx1"/>
                </a:solidFill>
                <a:effectLst/>
                <a:latin typeface="+mn-lt"/>
                <a:ea typeface="+mn-ea"/>
                <a:cs typeface="+mn-cs"/>
              </a:rPr>
              <a:t>3</a:t>
            </a:r>
            <a:r>
              <a:rPr lang="zh-CN" altLang="zh-CN" sz="1200" kern="1200">
                <a:solidFill>
                  <a:schemeClr val="tx1"/>
                </a:solidFill>
                <a:effectLst/>
                <a:latin typeface="+mn-lt"/>
                <a:ea typeface="+mn-ea"/>
                <a:cs typeface="+mn-cs"/>
              </a:rPr>
              <a:t>大模块通过与</a:t>
            </a:r>
            <a:r>
              <a:rPr lang="en-US" altLang="zh-CN" sz="1200" kern="1200">
                <a:solidFill>
                  <a:schemeClr val="tx1"/>
                </a:solidFill>
                <a:effectLst/>
                <a:latin typeface="+mn-lt"/>
                <a:ea typeface="+mn-ea"/>
                <a:cs typeface="+mn-cs"/>
              </a:rPr>
              <a:t>Qsys</a:t>
            </a:r>
            <a:r>
              <a:rPr lang="zh-CN" altLang="zh-CN" sz="1200" kern="1200">
                <a:solidFill>
                  <a:schemeClr val="tx1"/>
                </a:solidFill>
                <a:effectLst/>
                <a:latin typeface="+mn-lt"/>
                <a:ea typeface="+mn-ea"/>
                <a:cs typeface="+mn-cs"/>
              </a:rPr>
              <a:t>定制的</a:t>
            </a:r>
            <a:r>
              <a:rPr lang="en-US" altLang="zh-CN" sz="1200" kern="1200">
                <a:solidFill>
                  <a:schemeClr val="tx1"/>
                </a:solidFill>
                <a:effectLst/>
                <a:latin typeface="+mn-lt"/>
                <a:ea typeface="+mn-ea"/>
                <a:cs typeface="+mn-cs"/>
              </a:rPr>
              <a:t>HPS</a:t>
            </a:r>
            <a:r>
              <a:rPr lang="zh-CN" altLang="zh-CN" sz="1200" kern="1200">
                <a:solidFill>
                  <a:schemeClr val="tx1"/>
                </a:solidFill>
                <a:effectLst/>
                <a:latin typeface="+mn-lt"/>
                <a:ea typeface="+mn-ea"/>
                <a:cs typeface="+mn-cs"/>
              </a:rPr>
              <a:t>模块互联，实现与</a:t>
            </a:r>
            <a:r>
              <a:rPr lang="en-US" altLang="zh-CN" sz="1200" kern="1200">
                <a:solidFill>
                  <a:schemeClr val="tx1"/>
                </a:solidFill>
                <a:effectLst/>
                <a:latin typeface="+mn-lt"/>
                <a:ea typeface="+mn-ea"/>
                <a:cs typeface="+mn-cs"/>
              </a:rPr>
              <a:t>HPS</a:t>
            </a:r>
            <a:r>
              <a:rPr lang="zh-CN" altLang="zh-CN" sz="1200" kern="1200">
                <a:solidFill>
                  <a:schemeClr val="tx1"/>
                </a:solidFill>
                <a:effectLst/>
                <a:latin typeface="+mn-lt"/>
                <a:ea typeface="+mn-ea"/>
                <a:cs typeface="+mn-cs"/>
              </a:rPr>
              <a:t>的交互。</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3509440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该图就是通过系统集成开发工具</a:t>
            </a:r>
            <a:r>
              <a:rPr lang="en-US" altLang="zh-CN"/>
              <a:t>Qsys</a:t>
            </a:r>
            <a:r>
              <a:rPr lang="zh-CN" altLang="en-US"/>
              <a:t>构建的系统互联图</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17</a:t>
            </a:fld>
            <a:endParaRPr lang="zh-CN" altLang="en-US"/>
          </a:p>
        </p:txBody>
      </p:sp>
    </p:spTree>
    <p:extLst>
      <p:ext uri="{BB962C8B-B14F-4D97-AF65-F5344CB8AC3E}">
        <p14:creationId xmlns:p14="http://schemas.microsoft.com/office/powerpoint/2010/main" val="169023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这一节就是讲</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嵌入式软件设计</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18</a:t>
            </a:fld>
            <a:endParaRPr lang="zh-CN" altLang="en-US"/>
          </a:p>
        </p:txBody>
      </p:sp>
    </p:spTree>
    <p:extLst>
      <p:ext uri="{BB962C8B-B14F-4D97-AF65-F5344CB8AC3E}">
        <p14:creationId xmlns:p14="http://schemas.microsoft.com/office/powerpoint/2010/main" val="463163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终端系统的嵌入式软件设计包括终端主程序的设计，文件的管理和脚本程序。</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19</a:t>
            </a:fld>
            <a:endParaRPr lang="zh-CN" altLang="en-US"/>
          </a:p>
        </p:txBody>
      </p:sp>
    </p:spTree>
    <p:extLst>
      <p:ext uri="{BB962C8B-B14F-4D97-AF65-F5344CB8AC3E}">
        <p14:creationId xmlns:p14="http://schemas.microsoft.com/office/powerpoint/2010/main" val="3075671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a:t>内容主要围绕这</a:t>
            </a:r>
            <a:r>
              <a:rPr lang="en-US" altLang="zh-CN"/>
              <a:t>5</a:t>
            </a:r>
            <a:r>
              <a:rPr lang="zh-CN" altLang="en-US"/>
              <a:t>个方面进行</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bg1"/>
                </a:solidFill>
                <a:latin typeface="+mj-ea"/>
                <a:ea typeface="+mn-ea"/>
                <a:cs typeface="+mn-cs"/>
              </a:rPr>
              <a:t>其主程序运行流程图如图所示，主程序的功能主要是为了实现 设备终端对服务器的请求 做出响应，因为所有的电离层探测设备都将通过网络由远处的服务器进行控制。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20</a:t>
            </a:fld>
            <a:endParaRPr lang="zh-CN" altLang="en-US"/>
          </a:p>
        </p:txBody>
      </p:sp>
    </p:spTree>
    <p:extLst>
      <p:ext uri="{BB962C8B-B14F-4D97-AF65-F5344CB8AC3E}">
        <p14:creationId xmlns:p14="http://schemas.microsoft.com/office/powerpoint/2010/main" val="617068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主程序的编译是由交叉编译工具链，通过</a:t>
            </a:r>
            <a:r>
              <a:rPr lang="en-US" altLang="zh-CN"/>
              <a:t>make</a:t>
            </a:r>
            <a:r>
              <a:rPr lang="zh-CN" altLang="en-US"/>
              <a:t>工具来实现编译的，</a:t>
            </a:r>
            <a:r>
              <a:rPr lang="zh-CN" altLang="en-US">
                <a:solidFill>
                  <a:schemeClr val="bg1"/>
                </a:solidFill>
              </a:rPr>
              <a:t>最终编译生成的二进制文件在</a:t>
            </a:r>
            <a:r>
              <a:rPr lang="en-US" altLang="zh-CN">
                <a:solidFill>
                  <a:schemeClr val="bg1"/>
                </a:solidFill>
              </a:rPr>
              <a:t>HPS</a:t>
            </a:r>
            <a:r>
              <a:rPr lang="zh-CN" altLang="en-US">
                <a:solidFill>
                  <a:schemeClr val="bg1"/>
                </a:solidFill>
              </a:rPr>
              <a:t>中运行</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21</a:t>
            </a:fld>
            <a:endParaRPr lang="zh-CN" altLang="en-US"/>
          </a:p>
        </p:txBody>
      </p:sp>
    </p:spTree>
    <p:extLst>
      <p:ext uri="{BB962C8B-B14F-4D97-AF65-F5344CB8AC3E}">
        <p14:creationId xmlns:p14="http://schemas.microsoft.com/office/powerpoint/2010/main" val="1615346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终端主程序的正常运行需要依赖一些文件，而且在运行过程中也将产生其他文件，这些文件包括配置文件，数据文件和日志文件。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22</a:t>
            </a:fld>
            <a:endParaRPr lang="zh-CN" altLang="en-US"/>
          </a:p>
        </p:txBody>
      </p:sp>
    </p:spTree>
    <p:extLst>
      <p:ext uri="{BB962C8B-B14F-4D97-AF65-F5344CB8AC3E}">
        <p14:creationId xmlns:p14="http://schemas.microsoft.com/office/powerpoint/2010/main" val="2160196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由于终端主程序是基于</a:t>
            </a:r>
            <a:r>
              <a:rPr lang="en-US" altLang="zh-CN" sz="1200" kern="1200">
                <a:solidFill>
                  <a:schemeClr val="tx1"/>
                </a:solidFill>
                <a:effectLst/>
                <a:latin typeface="+mn-lt"/>
                <a:ea typeface="+mn-ea"/>
                <a:cs typeface="+mn-cs"/>
              </a:rPr>
              <a:t>Linux</a:t>
            </a:r>
            <a:r>
              <a:rPr lang="zh-CN" altLang="zh-CN" sz="1200" kern="1200">
                <a:solidFill>
                  <a:schemeClr val="tx1"/>
                </a:solidFill>
                <a:effectLst/>
                <a:latin typeface="+mn-lt"/>
                <a:ea typeface="+mn-ea"/>
                <a:cs typeface="+mn-cs"/>
              </a:rPr>
              <a:t>操作系统的嵌入式程序，在程序运行前需要对操作系统的环境进行配置，而且在设备开机之后要实现终端主程序的开机自启动，脚本程序的主要功能就是协助终端主程序能够正常运行。</a:t>
            </a:r>
          </a:p>
          <a:p>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23</a:t>
            </a:fld>
            <a:endParaRPr lang="zh-CN" altLang="en-US"/>
          </a:p>
        </p:txBody>
      </p:sp>
    </p:spTree>
    <p:extLst>
      <p:ext uri="{BB962C8B-B14F-4D97-AF65-F5344CB8AC3E}">
        <p14:creationId xmlns:p14="http://schemas.microsoft.com/office/powerpoint/2010/main" val="351974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讲完了电离层探测终端系统的硬件与软件部分，接下来是管理系统设计与实现。</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24</a:t>
            </a:fld>
            <a:endParaRPr lang="zh-CN" altLang="en-US"/>
          </a:p>
        </p:txBody>
      </p:sp>
    </p:spTree>
    <p:extLst>
      <p:ext uri="{BB962C8B-B14F-4D97-AF65-F5344CB8AC3E}">
        <p14:creationId xmlns:p14="http://schemas.microsoft.com/office/powerpoint/2010/main" val="2788929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电离层探测管理系统是运行在服务器上的</a:t>
            </a:r>
            <a:r>
              <a:rPr lang="en-US" altLang="zh-CN" sz="1200" kern="1200">
                <a:solidFill>
                  <a:schemeClr val="tx1"/>
                </a:solidFill>
                <a:effectLst/>
                <a:latin typeface="+mn-lt"/>
                <a:ea typeface="+mn-ea"/>
                <a:cs typeface="+mn-cs"/>
              </a:rPr>
              <a:t>Web</a:t>
            </a:r>
            <a:r>
              <a:rPr lang="zh-CN" altLang="zh-CN" sz="1200" kern="1200">
                <a:solidFill>
                  <a:schemeClr val="tx1"/>
                </a:solidFill>
                <a:effectLst/>
                <a:latin typeface="+mn-lt"/>
                <a:ea typeface="+mn-ea"/>
                <a:cs typeface="+mn-cs"/>
              </a:rPr>
              <a:t>应用程序</a:t>
            </a:r>
            <a:r>
              <a:rPr lang="zh-CN" altLang="en-US" sz="1200" kern="1200">
                <a:solidFill>
                  <a:schemeClr val="tx1"/>
                </a:solidFill>
                <a:effectLst/>
                <a:latin typeface="+mn-lt"/>
                <a:ea typeface="+mn-ea"/>
                <a:cs typeface="+mn-cs"/>
              </a:rPr>
              <a:t>，该</a:t>
            </a:r>
            <a:r>
              <a:rPr lang="zh-CN" altLang="zh-CN" sz="1200" kern="1200">
                <a:solidFill>
                  <a:schemeClr val="tx1"/>
                </a:solidFill>
                <a:effectLst/>
                <a:latin typeface="+mn-lt"/>
                <a:ea typeface="+mn-ea"/>
                <a:cs typeface="+mn-cs"/>
              </a:rPr>
              <a:t>应用</a:t>
            </a:r>
            <a:r>
              <a:rPr lang="zh-CN" altLang="en-US" sz="1200" kern="1200">
                <a:solidFill>
                  <a:schemeClr val="tx1"/>
                </a:solidFill>
                <a:effectLst/>
                <a:latin typeface="+mn-lt"/>
                <a:ea typeface="+mn-ea"/>
                <a:cs typeface="+mn-cs"/>
              </a:rPr>
              <a:t>要借助数据库和</a:t>
            </a:r>
            <a:r>
              <a:rPr lang="en-US" altLang="zh-CN" sz="1200" kern="1200">
                <a:solidFill>
                  <a:schemeClr val="tx1"/>
                </a:solidFill>
                <a:effectLst/>
                <a:latin typeface="+mn-lt"/>
                <a:ea typeface="+mn-ea"/>
                <a:cs typeface="+mn-cs"/>
              </a:rPr>
              <a:t>socket server</a:t>
            </a:r>
            <a:r>
              <a:rPr lang="zh-CN" altLang="en-US" sz="1200" kern="1200">
                <a:solidFill>
                  <a:schemeClr val="tx1"/>
                </a:solidFill>
                <a:effectLst/>
                <a:latin typeface="+mn-lt"/>
                <a:ea typeface="+mn-ea"/>
                <a:cs typeface="+mn-cs"/>
              </a:rPr>
              <a:t>共同实现整个管理系统。</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25</a:t>
            </a:fld>
            <a:endParaRPr lang="zh-CN" altLang="en-US"/>
          </a:p>
        </p:txBody>
      </p:sp>
    </p:spTree>
    <p:extLst>
      <p:ext uri="{BB962C8B-B14F-4D97-AF65-F5344CB8AC3E}">
        <p14:creationId xmlns:p14="http://schemas.microsoft.com/office/powerpoint/2010/main" val="1962185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web</a:t>
            </a:r>
            <a:r>
              <a:rPr lang="zh-CN" altLang="en-US"/>
              <a:t>应用程序包含前端</a:t>
            </a:r>
            <a:r>
              <a:rPr lang="en-US" altLang="zh-CN"/>
              <a:t>UI</a:t>
            </a:r>
            <a:r>
              <a:rPr lang="zh-CN" altLang="en-US"/>
              <a:t>界面的设计和后端业务逻辑的设计，其中后者使用了</a:t>
            </a:r>
            <a:r>
              <a:rPr lang="en-US" altLang="zh-CN"/>
              <a:t>python</a:t>
            </a:r>
            <a:r>
              <a:rPr lang="zh-CN" altLang="en-US"/>
              <a:t>编写的</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轻量级</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Web</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应用框架 </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FLASK</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来实现。</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26</a:t>
            </a:fld>
            <a:endParaRPr lang="zh-CN" altLang="en-US"/>
          </a:p>
        </p:txBody>
      </p:sp>
    </p:spTree>
    <p:extLst>
      <p:ext uri="{BB962C8B-B14F-4D97-AF65-F5344CB8AC3E}">
        <p14:creationId xmlns:p14="http://schemas.microsoft.com/office/powerpoint/2010/main" val="2531786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具体实现的功能如图所示，用户能够访问服务器网站并登录该系统，随后通过界面提供的功能完成相应的操作，如设备的管理，数据的管理等。这些功能需要通过前端</a:t>
            </a:r>
            <a:r>
              <a:rPr lang="en-US" altLang="zh-CN" sz="1200" kern="1200">
                <a:solidFill>
                  <a:schemeClr val="tx1"/>
                </a:solidFill>
                <a:effectLst/>
                <a:latin typeface="+mn-lt"/>
                <a:ea typeface="+mn-ea"/>
                <a:cs typeface="+mn-cs"/>
              </a:rPr>
              <a:t>UI</a:t>
            </a:r>
            <a:r>
              <a:rPr lang="zh-CN" altLang="zh-CN" sz="1200" kern="1200">
                <a:solidFill>
                  <a:schemeClr val="tx1"/>
                </a:solidFill>
                <a:effectLst/>
                <a:latin typeface="+mn-lt"/>
                <a:ea typeface="+mn-ea"/>
                <a:cs typeface="+mn-cs"/>
              </a:rPr>
              <a:t>界面展示进行协同讲解。</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27</a:t>
            </a:fld>
            <a:endParaRPr lang="zh-CN" altLang="en-US"/>
          </a:p>
        </p:txBody>
      </p:sp>
    </p:spTree>
    <p:extLst>
      <p:ext uri="{BB962C8B-B14F-4D97-AF65-F5344CB8AC3E}">
        <p14:creationId xmlns:p14="http://schemas.microsoft.com/office/powerpoint/2010/main" val="1897152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首先，进入管理系统之前，需要使用者进行登录，验证用户信息，如上图的登录界面所示。</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28</a:t>
            </a:fld>
            <a:endParaRPr lang="zh-CN" altLang="en-US"/>
          </a:p>
        </p:txBody>
      </p:sp>
    </p:spTree>
    <p:extLst>
      <p:ext uri="{BB962C8B-B14F-4D97-AF65-F5344CB8AC3E}">
        <p14:creationId xmlns:p14="http://schemas.microsoft.com/office/powerpoint/2010/main" val="2681881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进入管理系统之后，用户可以根据左侧的导航栏定位到需要的功能界面上去，如图展示的设备列表显示界面，该界面可以很明确地观察到所有已注册的探测终端设备。对于新设备而言，可以通过点击添加新设备按钮进入设备注册界面以添加该设备到管理列表中。</a:t>
            </a:r>
          </a:p>
          <a:p>
            <a:r>
              <a:rPr lang="zh-CN" altLang="zh-CN" sz="1200" kern="1200">
                <a:solidFill>
                  <a:schemeClr val="tx1"/>
                </a:solidFill>
                <a:effectLst/>
                <a:latin typeface="+mn-lt"/>
                <a:ea typeface="+mn-ea"/>
                <a:cs typeface="+mn-cs"/>
              </a:rPr>
              <a:t>在每行设备列表的右端提供了：探测任务发布，设备信息修改和探测数据查看的功能，点击按钮就能进入选中设备的相关功能界面。</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29</a:t>
            </a:fld>
            <a:endParaRPr lang="zh-CN" altLang="en-US"/>
          </a:p>
        </p:txBody>
      </p:sp>
    </p:spTree>
    <p:extLst>
      <p:ext uri="{BB962C8B-B14F-4D97-AF65-F5344CB8AC3E}">
        <p14:creationId xmlns:p14="http://schemas.microsoft.com/office/powerpoint/2010/main" val="236360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首先是 </a:t>
            </a:r>
            <a:r>
              <a:rPr lang="en-US" altLang="zh-CN"/>
              <a:t> </a:t>
            </a:r>
            <a:r>
              <a:rPr lang="zh-CN" altLang="en-US" b="1"/>
              <a:t>研究背景和意义</a:t>
            </a:r>
            <a:endParaRPr lang="en-US" altLang="zh-CN" b="1" dirty="0"/>
          </a:p>
        </p:txBody>
      </p:sp>
      <p:sp>
        <p:nvSpPr>
          <p:cNvPr id="4" name="灯片编号占位符 3"/>
          <p:cNvSpPr>
            <a:spLocks noGrp="1"/>
          </p:cNvSpPr>
          <p:nvPr>
            <p:ph type="sldNum" sz="quarter" idx="5"/>
          </p:nvPr>
        </p:nvSpPr>
        <p:spPr/>
        <p:txBody>
          <a:bodyPr/>
          <a:lstStyle/>
          <a:p>
            <a:fld id="{A147ED03-CFC5-41AC-9CE5-C5527E6BC7A6}" type="slidenum">
              <a:rPr lang="zh-CN" altLang="en-US" smtClean="0"/>
              <a:t>3</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当我们点击探测按钮后，就将进入参数配置面板，如上图所示。由于是网页界面，而且内容较多，所以整个界面比较长，界面的左侧实时显示选中设备的基本信息和状态。界面右侧为探测参数的相关配置，比如触发参数，频率参数等，使用者配置好参数之后，点击左下角的发布按钮，就能过对该设备发起探测任务的请求，处的探测终端设备就能根据配置的参数进行电离层探测实验，并会把实验数据返回。</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30</a:t>
            </a:fld>
            <a:endParaRPr lang="zh-CN" altLang="en-US"/>
          </a:p>
        </p:txBody>
      </p:sp>
    </p:spTree>
    <p:extLst>
      <p:ext uri="{BB962C8B-B14F-4D97-AF65-F5344CB8AC3E}">
        <p14:creationId xmlns:p14="http://schemas.microsoft.com/office/powerpoint/2010/main" val="208402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如图，该界面为数据的显示界面，界面左侧显示数据的相关信息，而右侧呈现探测数据本身，使用者可以点击界面右侧的恒虚警按钮进行背景去噪，或者拖动地波裁剪滑块手动裁剪地波。</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31</a:t>
            </a:fld>
            <a:endParaRPr lang="zh-CN" altLang="en-US"/>
          </a:p>
        </p:txBody>
      </p:sp>
    </p:spTree>
    <p:extLst>
      <p:ext uri="{BB962C8B-B14F-4D97-AF65-F5344CB8AC3E}">
        <p14:creationId xmlns:p14="http://schemas.microsoft.com/office/powerpoint/2010/main" val="336076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该图则是为处理之后的电离图显示，该界面还为使用者提供下载该数据图片和上传本地的原始数据进行在线处理的功能。</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32</a:t>
            </a:fld>
            <a:endParaRPr lang="zh-CN" altLang="en-US"/>
          </a:p>
        </p:txBody>
      </p:sp>
    </p:spTree>
    <p:extLst>
      <p:ext uri="{BB962C8B-B14F-4D97-AF65-F5344CB8AC3E}">
        <p14:creationId xmlns:p14="http://schemas.microsoft.com/office/powerpoint/2010/main" val="408284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以上所有</a:t>
            </a:r>
            <a:r>
              <a:rPr lang="en-US" altLang="zh-CN"/>
              <a:t>UI</a:t>
            </a:r>
            <a:r>
              <a:rPr lang="zh-CN" altLang="en-US"/>
              <a:t>界面都采用了</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响应式界面设计，是为了应对不同分辨率的上网工具。</a:t>
            </a:r>
            <a:endParaRPr lang="en-US" altLang="zh-CN" sz="1200" kern="1200">
              <a:solidFill>
                <a:schemeClr val="bg1"/>
              </a:solidFill>
              <a:effectLst>
                <a:outerShdw blurRad="38100" dist="38100" dir="2700000" algn="tl">
                  <a:srgbClr val="000000">
                    <a:alpha val="43137"/>
                  </a:srgbClr>
                </a:outerShdw>
              </a:effectLst>
              <a:latin typeface="+mj-ea"/>
              <a:ea typeface="+mn-ea"/>
              <a:cs typeface="+mn-cs"/>
            </a:endParaRP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33</a:t>
            </a:fld>
            <a:endParaRPr lang="zh-CN" altLang="en-US"/>
          </a:p>
        </p:txBody>
      </p:sp>
    </p:spTree>
    <p:extLst>
      <p:ext uri="{BB962C8B-B14F-4D97-AF65-F5344CB8AC3E}">
        <p14:creationId xmlns:p14="http://schemas.microsoft.com/office/powerpoint/2010/main" val="3847374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对于数据库部分，采用了最流行的</a:t>
            </a:r>
            <a:r>
              <a:rPr lang="en-US" altLang="zh-CN"/>
              <a:t>MySQL</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关系型数据库。</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34</a:t>
            </a:fld>
            <a:endParaRPr lang="zh-CN" altLang="en-US"/>
          </a:p>
        </p:txBody>
      </p:sp>
    </p:spTree>
    <p:extLst>
      <p:ext uri="{BB962C8B-B14F-4D97-AF65-F5344CB8AC3E}">
        <p14:creationId xmlns:p14="http://schemas.microsoft.com/office/powerpoint/2010/main" val="1460445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在电离层探测管理系统的数据库中，存在</a:t>
            </a:r>
            <a:r>
              <a:rPr lang="en-US" altLang="zh-CN"/>
              <a:t>4</a:t>
            </a:r>
            <a:r>
              <a:rPr lang="zh-CN" altLang="en-US"/>
              <a:t>张数据表，分别是用户列表，设备列表，数据列表和历史操作列表，这些表存放相应的数据，被</a:t>
            </a:r>
            <a:r>
              <a:rPr lang="en-US" altLang="zh-CN"/>
              <a:t>web</a:t>
            </a:r>
            <a:r>
              <a:rPr lang="zh-CN" altLang="en-US"/>
              <a:t>应用程序所使用。</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35</a:t>
            </a:fld>
            <a:endParaRPr lang="zh-CN" altLang="en-US"/>
          </a:p>
        </p:txBody>
      </p:sp>
    </p:spTree>
    <p:extLst>
      <p:ext uri="{BB962C8B-B14F-4D97-AF65-F5344CB8AC3E}">
        <p14:creationId xmlns:p14="http://schemas.microsoft.com/office/powerpoint/2010/main" val="3839639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如图为该数据库的部分数据内容展示。</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36</a:t>
            </a:fld>
            <a:endParaRPr lang="zh-CN" altLang="en-US"/>
          </a:p>
        </p:txBody>
      </p:sp>
    </p:spTree>
    <p:extLst>
      <p:ext uri="{BB962C8B-B14F-4D97-AF65-F5344CB8AC3E}">
        <p14:creationId xmlns:p14="http://schemas.microsoft.com/office/powerpoint/2010/main" val="3847948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200">
                <a:solidFill>
                  <a:schemeClr val="tx1"/>
                </a:solidFill>
                <a:effectLst/>
                <a:latin typeface="+mn-lt"/>
                <a:ea typeface="+mn-ea"/>
                <a:cs typeface="+mn-cs"/>
              </a:rPr>
              <a:t>服务器除了与用户进行交互以外，还需要通过</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对野外的探测终端设备进行网络通信，以实现远程网络控制</a:t>
            </a:r>
            <a:r>
              <a:rPr lang="en-US" altLang="zh-CN" sz="1200" kern="1200">
                <a:solidFill>
                  <a:schemeClr val="tx1"/>
                </a:solidFill>
                <a:effectLst/>
                <a:latin typeface="+mn-lt"/>
                <a:ea typeface="+mn-ea"/>
                <a:cs typeface="+mn-cs"/>
              </a:rPr>
              <a:t>.</a:t>
            </a:r>
            <a:endParaRPr lang="zh-CN" altLang="en-US" sz="1200" kern="1200">
              <a:solidFill>
                <a:schemeClr val="bg1"/>
              </a:solidFill>
              <a:effectLst>
                <a:outerShdw blurRad="38100" dist="38100" dir="2700000" algn="tl">
                  <a:srgbClr val="000000">
                    <a:alpha val="43137"/>
                  </a:srgbClr>
                </a:outerShdw>
              </a:effectLst>
              <a:latin typeface="+mj-ea"/>
              <a:ea typeface="+mn-ea"/>
              <a:cs typeface="+mn-cs"/>
            </a:endParaRPr>
          </a:p>
        </p:txBody>
      </p:sp>
      <p:sp>
        <p:nvSpPr>
          <p:cNvPr id="4" name="灯片编号占位符 3"/>
          <p:cNvSpPr>
            <a:spLocks noGrp="1"/>
          </p:cNvSpPr>
          <p:nvPr>
            <p:ph type="sldNum" sz="quarter" idx="5"/>
          </p:nvPr>
        </p:nvSpPr>
        <p:spPr/>
        <p:txBody>
          <a:bodyPr/>
          <a:lstStyle/>
          <a:p>
            <a:fld id="{A147ED03-CFC5-41AC-9CE5-C5527E6BC7A6}" type="slidenum">
              <a:rPr lang="zh-CN" altLang="en-US" smtClean="0"/>
              <a:t>37</a:t>
            </a:fld>
            <a:endParaRPr lang="zh-CN" altLang="en-US"/>
          </a:p>
        </p:txBody>
      </p:sp>
    </p:spTree>
    <p:extLst>
      <p:ext uri="{BB962C8B-B14F-4D97-AF65-F5344CB8AC3E}">
        <p14:creationId xmlns:p14="http://schemas.microsoft.com/office/powerpoint/2010/main" val="759882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接下来是系统的闭环测试，其结果如上图所示，可以很明显地观察到信号的相关峰。</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38</a:t>
            </a:fld>
            <a:endParaRPr lang="zh-CN" altLang="en-US"/>
          </a:p>
        </p:txBody>
      </p:sp>
    </p:spTree>
    <p:extLst>
      <p:ext uri="{BB962C8B-B14F-4D97-AF65-F5344CB8AC3E}">
        <p14:creationId xmlns:p14="http://schemas.microsoft.com/office/powerpoint/2010/main" val="848799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solidFill>
                <a:schemeClr val="bg1"/>
              </a:solidFill>
            </a:endParaRPr>
          </a:p>
          <a:p>
            <a:r>
              <a:rPr lang="zh-CN" altLang="en-US">
                <a:solidFill>
                  <a:schemeClr val="bg1"/>
                </a:solidFill>
              </a:rPr>
              <a:t>最后在武汉进行了实地实验，以上为电离层垂测的实验结果，其结果表明了系统设计的正确性。</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39</a:t>
            </a:fld>
            <a:endParaRPr lang="zh-CN" altLang="en-US"/>
          </a:p>
        </p:txBody>
      </p:sp>
    </p:spTree>
    <p:extLst>
      <p:ext uri="{BB962C8B-B14F-4D97-AF65-F5344CB8AC3E}">
        <p14:creationId xmlns:p14="http://schemas.microsoft.com/office/powerpoint/2010/main" val="63453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常见的电离层地基探测方式主要有以上</a:t>
            </a:r>
            <a:r>
              <a:rPr lang="en-US" altLang="zh-CN" sz="1200" kern="1200">
                <a:solidFill>
                  <a:schemeClr val="tx1"/>
                </a:solidFill>
                <a:effectLst/>
                <a:latin typeface="+mn-lt"/>
                <a:ea typeface="+mn-ea"/>
                <a:cs typeface="+mn-cs"/>
              </a:rPr>
              <a:t>3</a:t>
            </a:r>
            <a:r>
              <a:rPr lang="zh-CN" altLang="zh-CN" sz="1200" kern="1200">
                <a:solidFill>
                  <a:schemeClr val="tx1"/>
                </a:solidFill>
                <a:effectLst/>
                <a:latin typeface="+mn-lt"/>
                <a:ea typeface="+mn-ea"/>
                <a:cs typeface="+mn-cs"/>
              </a:rPr>
              <a:t>种：垂直探测、斜向探测以及斜向返回探测</a:t>
            </a:r>
            <a:endParaRPr lang="zh-CN" altLang="en-US" sz="1200">
              <a:solidFill>
                <a:schemeClr val="bg1"/>
              </a:solidFill>
              <a:effectLst>
                <a:outerShdw blurRad="38100" dist="38100" dir="2700000" algn="tl">
                  <a:srgbClr val="000000">
                    <a:alpha val="43137"/>
                  </a:srgbClr>
                </a:outerShdw>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a:solidFill>
                <a:schemeClr val="bg1"/>
              </a:solidFill>
              <a:effectLst>
                <a:outerShdw blurRad="38100" dist="38100" dir="2700000" algn="tl">
                  <a:srgbClr val="000000">
                    <a:alpha val="43137"/>
                  </a:srgbClr>
                </a:outerShdw>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40</a:t>
            </a:fld>
            <a:endParaRPr lang="zh-CN" altLang="en-US"/>
          </a:p>
        </p:txBody>
      </p:sp>
    </p:spTree>
    <p:extLst>
      <p:ext uri="{BB962C8B-B14F-4D97-AF65-F5344CB8AC3E}">
        <p14:creationId xmlns:p14="http://schemas.microsoft.com/office/powerpoint/2010/main" val="206972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首先是总结。</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第一：</a:t>
            </a:r>
            <a:r>
              <a:rPr lang="zh-CN" altLang="en-US">
                <a:solidFill>
                  <a:schemeClr val="bg1"/>
                </a:solidFill>
              </a:rPr>
              <a:t>实现了基于</a:t>
            </a:r>
            <a:r>
              <a:rPr lang="en-US" altLang="zh-CN">
                <a:solidFill>
                  <a:schemeClr val="bg1"/>
                </a:solidFill>
              </a:rPr>
              <a:t>SOC</a:t>
            </a:r>
            <a:r>
              <a:rPr lang="zh-CN" altLang="en-US">
                <a:solidFill>
                  <a:schemeClr val="bg1"/>
                </a:solidFill>
              </a:rPr>
              <a:t>的</a:t>
            </a:r>
            <a:r>
              <a:rPr lang="zh-CN" altLang="en-US" b="1">
                <a:solidFill>
                  <a:schemeClr val="bg1"/>
                </a:solidFill>
              </a:rPr>
              <a:t>电离层探测终端系统</a:t>
            </a:r>
            <a:r>
              <a:rPr lang="zh-CN" altLang="en-US">
                <a:solidFill>
                  <a:schemeClr val="bg1"/>
                </a:solidFill>
              </a:rPr>
              <a:t>以及对应的</a:t>
            </a:r>
            <a:r>
              <a:rPr lang="zh-CN" altLang="en-US" b="1">
                <a:solidFill>
                  <a:schemeClr val="bg1"/>
                </a:solidFill>
              </a:rPr>
              <a:t>电离层探测管理系统</a:t>
            </a:r>
            <a:endParaRPr lang="en-US" altLang="zh-CN" b="1">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a:solidFill>
                  <a:schemeClr val="bg1"/>
                </a:solidFill>
              </a:rPr>
              <a:t>第二</a:t>
            </a:r>
            <a:r>
              <a:rPr lang="zh-CN" altLang="en-US" b="1">
                <a:solidFill>
                  <a:schemeClr val="bg1"/>
                </a:solidFill>
              </a:rPr>
              <a:t>：</a:t>
            </a:r>
            <a:r>
              <a:rPr lang="zh-CN" altLang="en-US">
                <a:solidFill>
                  <a:schemeClr val="bg1"/>
                </a:solidFill>
              </a:rPr>
              <a:t>完成了各个重要模块的功能测试以及系统整体测试和实地实验</a:t>
            </a:r>
            <a:endParaRPr lang="en-US" altLang="zh-CN">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a:solidFill>
                  <a:schemeClr val="bg1"/>
                </a:solidFill>
              </a:rPr>
              <a:t>对于展望而言。</a:t>
            </a:r>
            <a:endParaRPr lang="en-US" altLang="zh-CN" b="1">
              <a:solidFill>
                <a:schemeClr val="bg1"/>
              </a:solidFill>
            </a:endParaRP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第一：</a:t>
            </a:r>
            <a:r>
              <a:rPr lang="zh-CN" altLang="en-US">
                <a:solidFill>
                  <a:schemeClr val="bg1"/>
                </a:solidFill>
              </a:rPr>
              <a:t>系统探测码字序列支持较少，管理系统还未提供定制发射码字的功能，不仅仅是码字的定制，还有探测任务计划表定制或者其他功能等</a:t>
            </a:r>
            <a:endParaRPr lang="en-US" altLang="zh-CN">
              <a:solidFill>
                <a:schemeClr val="bg1"/>
              </a:solidFill>
            </a:endParaRPr>
          </a:p>
          <a:p>
            <a:r>
              <a:rPr lang="zh-CN" altLang="en-US"/>
              <a:t>第二：</a:t>
            </a:r>
            <a:r>
              <a:rPr lang="zh-CN" altLang="en-US">
                <a:solidFill>
                  <a:schemeClr val="bg1"/>
                </a:solidFill>
              </a:rPr>
              <a:t>探测设备目前只能通过网线进行控制，虽然方便远程管理，但是不利于本地管理，以及大量数据的拷贝，这些需求是可以通过</a:t>
            </a:r>
            <a:r>
              <a:rPr lang="en-US" altLang="zh-CN">
                <a:solidFill>
                  <a:schemeClr val="bg1"/>
                </a:solidFill>
              </a:rPr>
              <a:t>USB</a:t>
            </a:r>
            <a:r>
              <a:rPr lang="zh-CN" altLang="en-US">
                <a:solidFill>
                  <a:schemeClr val="bg1"/>
                </a:solidFill>
              </a:rPr>
              <a:t>接口来实现的</a:t>
            </a: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41</a:t>
            </a:fld>
            <a:endParaRPr lang="zh-CN" altLang="en-US"/>
          </a:p>
        </p:txBody>
      </p:sp>
    </p:spTree>
    <p:extLst>
      <p:ext uri="{BB962C8B-B14F-4D97-AF65-F5344CB8AC3E}">
        <p14:creationId xmlns:p14="http://schemas.microsoft.com/office/powerpoint/2010/main" val="1855485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可以很明显的感觉到设备更加小型化，而且外置电源适配器的方式还能减少电源对其的干扰</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由于时间原因，未能及时给设备镀膜</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42</a:t>
            </a:fld>
            <a:endParaRPr lang="zh-CN" altLang="en-US"/>
          </a:p>
        </p:txBody>
      </p:sp>
    </p:spTree>
    <p:extLst>
      <p:ext uri="{BB962C8B-B14F-4D97-AF65-F5344CB8AC3E}">
        <p14:creationId xmlns:p14="http://schemas.microsoft.com/office/powerpoint/2010/main" val="3205216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我的演讲完毕，谢谢各位老师</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43</a:t>
            </a:fld>
            <a:endParaRPr lang="zh-CN" altLang="en-US"/>
          </a:p>
        </p:txBody>
      </p:sp>
    </p:spTree>
    <p:extLst>
      <p:ext uri="{BB962C8B-B14F-4D97-AF65-F5344CB8AC3E}">
        <p14:creationId xmlns:p14="http://schemas.microsoft.com/office/powerpoint/2010/main" val="629756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首先谈一谈电离层探测设备（也就是终端系统）的核心架构，当前</a:t>
            </a:r>
            <a:r>
              <a:rPr lang="zh-CN" altLang="zh-CN" sz="1200" kern="1200">
                <a:solidFill>
                  <a:schemeClr val="tx1"/>
                </a:solidFill>
                <a:effectLst/>
                <a:latin typeface="+mn-lt"/>
                <a:ea typeface="+mn-ea"/>
                <a:cs typeface="+mn-cs"/>
              </a:rPr>
              <a:t>采用</a:t>
            </a:r>
            <a:r>
              <a:rPr lang="en-US" altLang="zh-CN" sz="1200" kern="1200" dirty="0" err="1">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DSP+ARM</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a:t>
            </a:r>
            <a:r>
              <a:rPr lang="zh-CN" altLang="en-US" sz="1200" kern="1200">
                <a:solidFill>
                  <a:schemeClr val="tx1"/>
                </a:solidFill>
                <a:effectLst/>
                <a:latin typeface="+mn-lt"/>
                <a:ea typeface="+mn-ea"/>
                <a:cs typeface="+mn-cs"/>
              </a:rPr>
              <a:t>系统核心架构的设备较多</a:t>
            </a:r>
            <a:r>
              <a:rPr lang="zh-CN" altLang="zh-CN" sz="1200" kern="1200">
                <a:solidFill>
                  <a:schemeClr val="tx1"/>
                </a:solidFill>
                <a:effectLst/>
                <a:latin typeface="+mn-lt"/>
                <a:ea typeface="+mn-ea"/>
                <a:cs typeface="+mn-cs"/>
              </a:rPr>
              <a:t>，而针对小型化、高速率、低功耗、可复用的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a:t>
            </a:r>
            <a:r>
              <a:rPr lang="zh-CN" altLang="en-US" sz="1200" kern="1200">
                <a:solidFill>
                  <a:schemeClr val="tx1"/>
                </a:solidFill>
                <a:effectLst/>
                <a:latin typeface="+mn-lt"/>
                <a:ea typeface="+mn-ea"/>
                <a:cs typeface="+mn-cs"/>
              </a:rPr>
              <a:t>核心</a:t>
            </a:r>
            <a:r>
              <a:rPr lang="zh-CN" altLang="zh-CN" sz="1200" kern="1200">
                <a:solidFill>
                  <a:schemeClr val="tx1"/>
                </a:solidFill>
                <a:effectLst/>
                <a:latin typeface="+mn-lt"/>
                <a:ea typeface="+mn-ea"/>
                <a:cs typeface="+mn-cs"/>
              </a:rPr>
              <a:t>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44</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本文采用了</a:t>
            </a:r>
            <a:r>
              <a:rPr lang="zh-CN" altLang="zh-CN" sz="1200" kern="1200">
                <a:solidFill>
                  <a:schemeClr val="tx1"/>
                </a:solidFill>
                <a:effectLst/>
                <a:latin typeface="+mn-lt"/>
                <a:ea typeface="+mn-ea"/>
                <a:cs typeface="+mn-cs"/>
              </a:rPr>
              <a:t>瞬态抑制二极管</a:t>
            </a:r>
            <a:r>
              <a:rPr lang="zh-CN" altLang="en-US" sz="1200" kern="1200">
                <a:solidFill>
                  <a:schemeClr val="tx1"/>
                </a:solidFill>
                <a:effectLst/>
                <a:latin typeface="+mn-lt"/>
                <a:ea typeface="+mn-ea"/>
                <a:cs typeface="+mn-cs"/>
              </a:rPr>
              <a:t>和模块开关芯片级联作为接受系统的限幅器。</a:t>
            </a:r>
            <a:endParaRPr lang="en-US" altLang="zh-CN"/>
          </a:p>
          <a:p>
            <a:r>
              <a:rPr lang="zh-CN" altLang="en-US"/>
              <a:t>上图为对限幅器控制</a:t>
            </a:r>
            <a:r>
              <a:rPr lang="en-US" altLang="zh-CN"/>
              <a:t>-</a:t>
            </a:r>
            <a:r>
              <a:rPr lang="zh-CN" altLang="en-US"/>
              <a:t>影响</a:t>
            </a:r>
            <a:r>
              <a:rPr lang="en-US" altLang="zh-CN"/>
              <a:t>ADC</a:t>
            </a:r>
            <a:r>
              <a:rPr lang="zh-CN" altLang="en-US"/>
              <a:t>采样信号的测试结果，可以发现控制限幅器的</a:t>
            </a:r>
            <a:r>
              <a:rPr lang="en-US" altLang="zh-CN"/>
              <a:t>TR</a:t>
            </a:r>
            <a:r>
              <a:rPr lang="zh-CN" altLang="en-US"/>
              <a:t>信号在突变时，会导致</a:t>
            </a:r>
            <a:r>
              <a:rPr lang="en-US" altLang="zh-CN"/>
              <a:t>ADC</a:t>
            </a:r>
            <a:r>
              <a:rPr lang="zh-CN" altLang="en-US"/>
              <a:t>采用数据信号的震荡，不过在后面的测试部分表面，这一部分对实验结果的影响不大，基本上可以忽略。</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46</a:t>
            </a:fld>
            <a:endParaRPr lang="zh-CN" altLang="en-US"/>
          </a:p>
        </p:txBody>
      </p:sp>
    </p:spTree>
    <p:extLst>
      <p:ext uri="{BB962C8B-B14F-4D97-AF65-F5344CB8AC3E}">
        <p14:creationId xmlns:p14="http://schemas.microsoft.com/office/powerpoint/2010/main" val="24532629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接收系统采用了数字中频接收机的设计结构，接收机前端的射频信号处理部分由模拟电路来完成，后端中频信号的数字下变频以及数字信号处理部分由</a:t>
            </a:r>
            <a:r>
              <a:rPr lang="en-US" altLang="zh-CN"/>
              <a:t>FPGA</a:t>
            </a:r>
            <a:r>
              <a:rPr lang="zh-CN" altLang="en-US"/>
              <a:t>来完成。</a:t>
            </a:r>
            <a:endParaRPr lang="en-US" altLang="zh-CN"/>
          </a:p>
          <a:p>
            <a:r>
              <a:rPr lang="zh-CN" altLang="en-US"/>
              <a:t>采用数字中频接收机作为接收系统的结构的优点也很明显，主要是减少了一部分电路的实现，而且数字下变频部分可以灵活定制。</a:t>
            </a:r>
            <a:endParaRPr lang="en-US" altLang="zh-CN"/>
          </a:p>
          <a:p>
            <a:r>
              <a:rPr lang="zh-CN" altLang="en-US"/>
              <a:t>对于接收机前端的模拟电路而言，控制系统只需要对限幅器和本振信号进行一定控制。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47</a:t>
            </a:fld>
            <a:endParaRPr lang="zh-CN" altLang="en-US"/>
          </a:p>
        </p:txBody>
      </p:sp>
    </p:spTree>
    <p:extLst>
      <p:ext uri="{BB962C8B-B14F-4D97-AF65-F5344CB8AC3E}">
        <p14:creationId xmlns:p14="http://schemas.microsoft.com/office/powerpoint/2010/main" val="1025905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电离层作为地球空间环境的一部分，深刻影响着人类的生活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48</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我的演讲完毕，谢谢各位老师</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49</a:t>
            </a:fld>
            <a:endParaRPr lang="zh-CN" altLang="en-US"/>
          </a:p>
        </p:txBody>
      </p:sp>
    </p:spTree>
    <p:extLst>
      <p:ext uri="{BB962C8B-B14F-4D97-AF65-F5344CB8AC3E}">
        <p14:creationId xmlns:p14="http://schemas.microsoft.com/office/powerpoint/2010/main" val="956206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而对于目前大多数电离层探测设备，都存在一个普遍的问题，那就是：电离层探测设备通常放置于不便于维护的偏远环境，这些探测设备可能无法得不到有效地监管和控制，如屏幕左图为我们电离层实验室的野外台站分布，大部分站点都处在无人值守的地方。</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162203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为了应对以上问题，本文设计并实现了一套全新的电离层探测系统，探测设备是基于</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设计，使其能够接入互联网，借助现代网络，应用</a:t>
            </a:r>
            <a:r>
              <a:rPr lang="en-US" altLang="zh-CN" sz="1200" kern="1200">
                <a:solidFill>
                  <a:schemeClr val="tx1"/>
                </a:solidFill>
                <a:effectLst/>
                <a:latin typeface="+mn-lt"/>
                <a:ea typeface="+mn-ea"/>
                <a:cs typeface="+mn-cs"/>
              </a:rPr>
              <a:t>BS</a:t>
            </a:r>
            <a:r>
              <a:rPr lang="zh-CN" altLang="zh-CN" sz="1200" kern="1200">
                <a:solidFill>
                  <a:schemeClr val="tx1"/>
                </a:solidFill>
                <a:effectLst/>
                <a:latin typeface="+mn-lt"/>
                <a:ea typeface="+mn-ea"/>
                <a:cs typeface="+mn-cs"/>
              </a:rPr>
              <a:t>结构，实现对多台探测设备的有效监管和控制。因此本论文也是围绕着探测终端系统和运行于服务器的管理系统这两个部分进行展开的。</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6</a:t>
            </a:fld>
            <a:endParaRPr lang="zh-CN" altLang="en-US"/>
          </a:p>
        </p:txBody>
      </p:sp>
    </p:spTree>
    <p:extLst>
      <p:ext uri="{BB962C8B-B14F-4D97-AF65-F5344CB8AC3E}">
        <p14:creationId xmlns:p14="http://schemas.microsoft.com/office/powerpoint/2010/main" val="379493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先介绍一下</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是指片上系统，或者系统级芯片，能够在单个芯片上集成定制的功能模块，而在以往的系统需要多个电路板以及各种芯片互联才能完成。采用</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作为终端系统的核心架构，既能缩小系统设计体积，减少实现成本，又能借助丰富</a:t>
            </a:r>
            <a:r>
              <a:rPr lang="en-US" altLang="zh-CN" sz="1200" kern="1200">
                <a:solidFill>
                  <a:schemeClr val="tx1"/>
                </a:solidFill>
                <a:effectLst/>
                <a:latin typeface="+mn-lt"/>
                <a:ea typeface="+mn-ea"/>
                <a:cs typeface="+mn-cs"/>
              </a:rPr>
              <a:t>IP</a:t>
            </a:r>
            <a:r>
              <a:rPr lang="zh-CN" altLang="zh-CN" sz="1200" kern="1200">
                <a:solidFill>
                  <a:schemeClr val="tx1"/>
                </a:solidFill>
                <a:effectLst/>
                <a:latin typeface="+mn-lt"/>
                <a:ea typeface="+mn-ea"/>
                <a:cs typeface="+mn-cs"/>
              </a:rPr>
              <a:t>提高开发效率，实现一个稳定且可模块化的系统。</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7</a:t>
            </a:fld>
            <a:endParaRPr lang="zh-CN" altLang="en-US"/>
          </a:p>
        </p:txBody>
      </p:sp>
    </p:spTree>
    <p:extLst>
      <p:ext uri="{BB962C8B-B14F-4D97-AF65-F5344CB8AC3E}">
        <p14:creationId xmlns:p14="http://schemas.microsoft.com/office/powerpoint/2010/main" val="678722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a:solidFill>
                  <a:schemeClr val="tx1"/>
                </a:solidFill>
                <a:effectLst/>
                <a:latin typeface="+mn-lt"/>
                <a:ea typeface="+mn-ea"/>
                <a:cs typeface="+mn-cs"/>
              </a:rPr>
              <a:t>本文选用了</a:t>
            </a:r>
            <a:r>
              <a:rPr lang="en-US" altLang="zh-CN" sz="1200" kern="1200">
                <a:solidFill>
                  <a:schemeClr val="tx1"/>
                </a:solidFill>
                <a:effectLst/>
                <a:latin typeface="+mn-lt"/>
                <a:ea typeface="+mn-ea"/>
                <a:cs typeface="+mn-cs"/>
              </a:rPr>
              <a:t>Altera</a:t>
            </a:r>
            <a:r>
              <a:rPr lang="zh-CN" altLang="zh-CN" sz="1200" kern="1200">
                <a:solidFill>
                  <a:schemeClr val="tx1"/>
                </a:solidFill>
                <a:effectLst/>
                <a:latin typeface="+mn-lt"/>
                <a:ea typeface="+mn-ea"/>
                <a:cs typeface="+mn-cs"/>
              </a:rPr>
              <a:t>公司的</a:t>
            </a:r>
            <a:r>
              <a:rPr lang="en-US" altLang="zh-CN" sz="1200" kern="1200">
                <a:solidFill>
                  <a:schemeClr val="tx1"/>
                </a:solidFill>
                <a:effectLst/>
                <a:latin typeface="+mn-lt"/>
                <a:ea typeface="+mn-ea"/>
                <a:cs typeface="+mn-cs"/>
              </a:rPr>
              <a:t> Cyclone V SOC FPGA</a:t>
            </a:r>
            <a:r>
              <a:rPr lang="zh-CN" altLang="zh-CN" sz="1200" kern="1200">
                <a:solidFill>
                  <a:schemeClr val="tx1"/>
                </a:solidFill>
                <a:effectLst/>
                <a:latin typeface="+mn-lt"/>
                <a:ea typeface="+mn-ea"/>
                <a:cs typeface="+mn-cs"/>
              </a:rPr>
              <a:t>系列的芯片，它包含两大部分，一是采用双核</a:t>
            </a:r>
            <a:r>
              <a:rPr lang="en-US" altLang="zh-CN" sz="1200" kern="1200">
                <a:solidFill>
                  <a:schemeClr val="tx1"/>
                </a:solidFill>
                <a:effectLst/>
                <a:latin typeface="+mn-lt"/>
                <a:ea typeface="+mn-ea"/>
                <a:cs typeface="+mn-cs"/>
              </a:rPr>
              <a:t>ARM</a:t>
            </a:r>
            <a:r>
              <a:rPr lang="zh-CN" altLang="zh-CN" sz="1200" kern="1200">
                <a:solidFill>
                  <a:schemeClr val="tx1"/>
                </a:solidFill>
                <a:effectLst/>
                <a:latin typeface="+mn-lt"/>
                <a:ea typeface="+mn-ea"/>
                <a:cs typeface="+mn-cs"/>
              </a:rPr>
              <a:t>作为硬核处理器系统的</a:t>
            </a:r>
            <a:r>
              <a:rPr lang="en-US" altLang="zh-CN" sz="1200" kern="1200">
                <a:solidFill>
                  <a:schemeClr val="tx1"/>
                </a:solidFill>
                <a:effectLst/>
                <a:latin typeface="+mn-lt"/>
                <a:ea typeface="+mn-ea"/>
                <a:cs typeface="+mn-cs"/>
              </a:rPr>
              <a:t>HPS</a:t>
            </a:r>
            <a:r>
              <a:rPr lang="zh-CN" altLang="zh-CN" sz="1200" kern="1200">
                <a:solidFill>
                  <a:schemeClr val="tx1"/>
                </a:solidFill>
                <a:effectLst/>
                <a:latin typeface="+mn-lt"/>
                <a:ea typeface="+mn-ea"/>
                <a:cs typeface="+mn-cs"/>
              </a:rPr>
              <a:t>，二是</a:t>
            </a:r>
            <a:r>
              <a:rPr lang="en-US" altLang="zh-CN" sz="1200" kern="1200">
                <a:solidFill>
                  <a:schemeClr val="tx1"/>
                </a:solidFill>
                <a:effectLst/>
                <a:latin typeface="+mn-lt"/>
                <a:ea typeface="+mn-ea"/>
                <a:cs typeface="+mn-cs"/>
              </a:rPr>
              <a:t>FPGA</a:t>
            </a:r>
            <a:endParaRPr lang="zh-CN"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147ED03-CFC5-41AC-9CE5-C5527E6BC7A6}" type="slidenum">
              <a:rPr lang="zh-CN" altLang="en-US" smtClean="0"/>
              <a:t>8</a:t>
            </a:fld>
            <a:endParaRPr lang="zh-CN" altLang="en-US"/>
          </a:p>
        </p:txBody>
      </p:sp>
    </p:spTree>
    <p:extLst>
      <p:ext uri="{BB962C8B-B14F-4D97-AF65-F5344CB8AC3E}">
        <p14:creationId xmlns:p14="http://schemas.microsoft.com/office/powerpoint/2010/main" val="1764712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第二部分 主要讲终端系统的硬件设计</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9</a:t>
            </a:fld>
            <a:endParaRPr lang="zh-CN" altLang="en-US"/>
          </a:p>
        </p:txBody>
      </p:sp>
    </p:spTree>
    <p:extLst>
      <p:ext uri="{BB962C8B-B14F-4D97-AF65-F5344CB8AC3E}">
        <p14:creationId xmlns:p14="http://schemas.microsoft.com/office/powerpoint/2010/main" val="2094603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AC8B81E-4EAA-41EB-BC89-0A9EE3628F7D}" type="datetime1">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A3C6E1F-BC74-4AA1-8A18-AD41399BD635}" type="datetime1">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F6A13BB-9A15-4A3E-B2F9-F8254DD96A5A}" type="datetime1">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28D0DC2-C611-4827-95A4-BBAECF966F42}" type="datetime1">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F16820D-027F-4777-BE0F-A4D36E2B0516}" type="datetime1">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1F029D3-5D66-47E1-AC40-4073608630C2}" type="datetime1">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49B7C8A-42F2-473D-B1B4-19F0C6CFE1CD}" type="datetime1">
              <a:rPr lang="zh-CN" altLang="en-US" smtClean="0"/>
              <a:t>2019.5.19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85A48F-5926-45FA-A895-575E7E542981}" type="datetime1">
              <a:rPr lang="zh-CN" altLang="en-US" smtClean="0"/>
              <a:t>2019.5.19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126EB-A27A-4BA2-8A68-6CD9408266FB}" type="datetime1">
              <a:rPr lang="zh-CN" altLang="en-US" smtClean="0"/>
              <a:t>2019.5.19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E4D35B-D85B-4B58-9766-2E46A5F4C962}" type="datetime1">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35AF9D8-9474-440B-B432-EEA6E60F21AA}" type="datetime1">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597E1-8010-420B-89E1-9EBB1B059ED3}" type="datetime1">
              <a:rPr lang="zh-CN" altLang="en-US" smtClean="0"/>
              <a:t>2019.5.19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1.jpg"/><Relationship Id="rId4" Type="http://schemas.openxmlformats.org/officeDocument/2006/relationships/image" Target="../media/image60.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6.png"/><Relationship Id="rId7" Type="http://schemas.microsoft.com/office/2007/relationships/hdphoto" Target="../media/hdphoto3.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17.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0.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0.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12"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31.png"/><Relationship Id="rId5" Type="http://schemas.microsoft.com/office/2007/relationships/hdphoto" Target="../media/hdphoto5.wdp"/><Relationship Id="rId10" Type="http://schemas.openxmlformats.org/officeDocument/2006/relationships/image" Target="../media/image5.png"/><Relationship Id="rId4" Type="http://schemas.openxmlformats.org/officeDocument/2006/relationships/image" Target="../media/image43.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0.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5.wdp"/><Relationship Id="rId10" Type="http://schemas.openxmlformats.org/officeDocument/2006/relationships/image" Target="../media/image32.png"/><Relationship Id="rId4" Type="http://schemas.openxmlformats.org/officeDocument/2006/relationships/image" Target="../media/image43.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0.pn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5.wdp"/><Relationship Id="rId4" Type="http://schemas.openxmlformats.org/officeDocument/2006/relationships/image" Target="../media/image43.png"/><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33.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pn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64.png"/><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8.png"/><Relationship Id="rId11" Type="http://schemas.microsoft.com/office/2007/relationships/hdphoto" Target="../media/hdphoto9.wdp"/><Relationship Id="rId5" Type="http://schemas.microsoft.com/office/2007/relationships/hdphoto" Target="../media/hdphoto7.wdp"/><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 Id="rId14" Type="http://schemas.microsoft.com/office/2007/relationships/hdphoto" Target="../media/hdphoto10.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dirty="0">
                <a:solidFill>
                  <a:srgbClr val="333F50"/>
                </a:solidFill>
                <a:latin typeface="+mn-ea"/>
              </a:rPr>
              <a:t>SOC</a:t>
            </a:r>
            <a:r>
              <a:rPr lang="zh-CN" altLang="en-US" sz="3600" b="1">
                <a:solidFill>
                  <a:srgbClr val="333F50"/>
                </a:solidFill>
                <a:latin typeface="+mn-ea"/>
              </a:rPr>
              <a:t>平台下的电离层探测系统的</a:t>
            </a:r>
            <a:endParaRPr lang="en-US" altLang="zh-CN" sz="3600" b="1" dirty="0">
              <a:solidFill>
                <a:srgbClr val="333F50"/>
              </a:solidFill>
              <a:latin typeface="+mn-ea"/>
            </a:endParaRPr>
          </a:p>
          <a:p>
            <a:pPr algn="ctr"/>
            <a:r>
              <a:rPr lang="zh-CN" altLang="en-US" sz="3600" b="1">
                <a:solidFill>
                  <a:srgbClr val="333F50"/>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190767"/>
            <a:ext cx="9144000" cy="353943"/>
          </a:xfrm>
          <a:prstGeom prst="rect">
            <a:avLst/>
          </a:prstGeom>
        </p:spPr>
        <p:txBody>
          <a:bodyPr wrap="square">
            <a:spAutoFit/>
          </a:bodyPr>
          <a:lstStyle/>
          <a:p>
            <a:pPr algn="ctr"/>
            <a:r>
              <a:rPr lang="en-US" altLang="zh-CN" sz="1700" dirty="0">
                <a:solidFill>
                  <a:schemeClr val="bg2">
                    <a:lumMod val="50000"/>
                  </a:schemeClr>
                </a:solidFill>
                <a:latin typeface="+mj-ea"/>
                <a:ea typeface="+mj-ea"/>
              </a:rPr>
              <a:t>The Design and Implementation of Ionospheric Sounding System Based on SOC</a:t>
            </a:r>
            <a:endParaRPr lang="zh-CN" altLang="en-US" sz="1700">
              <a:solidFill>
                <a:schemeClr val="bg2">
                  <a:lumMod val="50000"/>
                </a:schemeClr>
              </a:solidFill>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3" y="3178339"/>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8A5099A-1E69-4C73-A98B-F798D66D5126}"/>
              </a:ext>
            </a:extLst>
          </p:cNvPr>
          <p:cNvGrpSpPr/>
          <p:nvPr/>
        </p:nvGrpSpPr>
        <p:grpSpPr>
          <a:xfrm>
            <a:off x="4165113" y="3789624"/>
            <a:ext cx="4725473" cy="753999"/>
            <a:chOff x="4165113" y="3789624"/>
            <a:chExt cx="4725473" cy="753999"/>
          </a:xfrm>
        </p:grpSpPr>
        <p:sp>
          <p:nvSpPr>
            <p:cNvPr id="33" name="文本框 32">
              <a:extLst>
                <a:ext uri="{FF2B5EF4-FFF2-40B4-BE49-F238E27FC236}">
                  <a16:creationId xmlns:a16="http://schemas.microsoft.com/office/drawing/2014/main" id="{B703BCA9-98D8-4056-BF41-51F37E757DFA}"/>
                </a:ext>
              </a:extLst>
            </p:cNvPr>
            <p:cNvSpPr txBox="1"/>
            <p:nvPr/>
          </p:nvSpPr>
          <p:spPr>
            <a:xfrm>
              <a:off x="4398750" y="4205069"/>
              <a:ext cx="1834376" cy="338554"/>
            </a:xfrm>
            <a:prstGeom prst="rect">
              <a:avLst/>
            </a:prstGeom>
            <a:noFill/>
          </p:spPr>
          <p:txBody>
            <a:bodyPr wrap="square" rtlCol="0">
              <a:spAutoFit/>
            </a:bodyPr>
            <a:lstStyle/>
            <a:p>
              <a:r>
                <a:rPr lang="zh-CN" altLang="en-US" sz="1600">
                  <a:solidFill>
                    <a:srgbClr val="333F50"/>
                  </a:solidFill>
                  <a:latin typeface="+mn-ea"/>
                </a:rPr>
                <a:t>杨国斌 副教授</a:t>
              </a:r>
            </a:p>
          </p:txBody>
        </p:sp>
        <p:sp>
          <p:nvSpPr>
            <p:cNvPr id="4" name="矩形 3">
              <a:extLst>
                <a:ext uri="{FF2B5EF4-FFF2-40B4-BE49-F238E27FC236}">
                  <a16:creationId xmlns:a16="http://schemas.microsoft.com/office/drawing/2014/main" id="{779CE7FC-7356-499F-AF6E-CF4E8C601E9E}"/>
                </a:ext>
              </a:extLst>
            </p:cNvPr>
            <p:cNvSpPr/>
            <p:nvPr/>
          </p:nvSpPr>
          <p:spPr>
            <a:xfrm>
              <a:off x="4398750" y="3789624"/>
              <a:ext cx="1834376" cy="338554"/>
            </a:xfrm>
            <a:prstGeom prst="rect">
              <a:avLst/>
            </a:prstGeom>
          </p:spPr>
          <p:txBody>
            <a:bodyPr wrap="square">
              <a:spAutoFit/>
            </a:bodyPr>
            <a:lstStyle/>
            <a:p>
              <a:r>
                <a:rPr lang="zh-CN" altLang="en-US" sz="1600">
                  <a:solidFill>
                    <a:srgbClr val="333F50"/>
                  </a:solidFill>
                  <a:latin typeface="+mn-ea"/>
                </a:rPr>
                <a:t>赵宇来 </a:t>
              </a:r>
            </a:p>
          </p:txBody>
        </p:sp>
        <p:sp>
          <p:nvSpPr>
            <p:cNvPr id="6" name="矩形 5">
              <a:extLst>
                <a:ext uri="{FF2B5EF4-FFF2-40B4-BE49-F238E27FC236}">
                  <a16:creationId xmlns:a16="http://schemas.microsoft.com/office/drawing/2014/main" id="{712769DD-C183-4081-9F74-6AFA0F9576CE}"/>
                </a:ext>
              </a:extLst>
            </p:cNvPr>
            <p:cNvSpPr/>
            <p:nvPr/>
          </p:nvSpPr>
          <p:spPr>
            <a:xfrm>
              <a:off x="6747050" y="3789624"/>
              <a:ext cx="1917513" cy="338554"/>
            </a:xfrm>
            <a:prstGeom prst="rect">
              <a:avLst/>
            </a:prstGeom>
          </p:spPr>
          <p:txBody>
            <a:bodyPr wrap="none">
              <a:spAutoFit/>
            </a:bodyPr>
            <a:lstStyle/>
            <a:p>
              <a:r>
                <a:rPr lang="en-US" altLang="zh-CN" sz="1600" dirty="0">
                  <a:solidFill>
                    <a:srgbClr val="333F50"/>
                  </a:solidFill>
                  <a:latin typeface="+mn-ea"/>
                </a:rPr>
                <a:t>2017282120278      </a:t>
              </a:r>
            </a:p>
          </p:txBody>
        </p:sp>
        <p:sp>
          <p:nvSpPr>
            <p:cNvPr id="7" name="矩形 6">
              <a:extLst>
                <a:ext uri="{FF2B5EF4-FFF2-40B4-BE49-F238E27FC236}">
                  <a16:creationId xmlns:a16="http://schemas.microsoft.com/office/drawing/2014/main" id="{A60EC544-8796-4997-86E2-01EFE9675CE2}"/>
                </a:ext>
              </a:extLst>
            </p:cNvPr>
            <p:cNvSpPr/>
            <p:nvPr/>
          </p:nvSpPr>
          <p:spPr>
            <a:xfrm>
              <a:off x="6747050" y="4205069"/>
              <a:ext cx="2143536" cy="338554"/>
            </a:xfrm>
            <a:prstGeom prst="rect">
              <a:avLst/>
            </a:prstGeom>
          </p:spPr>
          <p:txBody>
            <a:bodyPr wrap="square">
              <a:spAutoFit/>
            </a:bodyPr>
            <a:lstStyle/>
            <a:p>
              <a:r>
                <a:rPr lang="zh-CN" altLang="en-US" sz="1600">
                  <a:solidFill>
                    <a:srgbClr val="333F50"/>
                  </a:solidFill>
                  <a:latin typeface="+mn-ea"/>
                </a:rPr>
                <a:t>电子与通信工程</a:t>
              </a:r>
            </a:p>
          </p:txBody>
        </p:sp>
        <p:grpSp>
          <p:nvGrpSpPr>
            <p:cNvPr id="25" name="组合 24">
              <a:extLst>
                <a:ext uri="{FF2B5EF4-FFF2-40B4-BE49-F238E27FC236}">
                  <a16:creationId xmlns:a16="http://schemas.microsoft.com/office/drawing/2014/main" id="{CDC7660B-A676-4659-873D-6F97680BE4A9}"/>
                </a:ext>
              </a:extLst>
            </p:cNvPr>
            <p:cNvGrpSpPr/>
            <p:nvPr/>
          </p:nvGrpSpPr>
          <p:grpSpPr>
            <a:xfrm>
              <a:off x="4165113" y="3810199"/>
              <a:ext cx="256319" cy="297404"/>
              <a:chOff x="4820204" y="489562"/>
              <a:chExt cx="4683132" cy="5433787"/>
            </a:xfrm>
            <a:solidFill>
              <a:schemeClr val="tx2">
                <a:lumMod val="75000"/>
              </a:schemeClr>
            </a:solidFill>
          </p:grpSpPr>
          <p:sp>
            <p:nvSpPr>
              <p:cNvPr id="27" name="椭圆 26">
                <a:extLst>
                  <a:ext uri="{FF2B5EF4-FFF2-40B4-BE49-F238E27FC236}">
                    <a16:creationId xmlns:a16="http://schemas.microsoft.com/office/drawing/2014/main" id="{6F5AD66E-6444-47EF-BF0E-7B2DA8B6B22E}"/>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0A87CCD-6F65-4380-90E9-3F59C73EDA4C}"/>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5BF9B97-D1BD-41CD-8152-5AE1CDE2E993}"/>
                </a:ext>
              </a:extLst>
            </p:cNvPr>
            <p:cNvGrpSpPr/>
            <p:nvPr/>
          </p:nvGrpSpPr>
          <p:grpSpPr>
            <a:xfrm>
              <a:off x="4165113" y="4220997"/>
              <a:ext cx="256319" cy="306699"/>
              <a:chOff x="3472743" y="1646088"/>
              <a:chExt cx="3946625" cy="4722350"/>
            </a:xfrm>
          </p:grpSpPr>
          <p:grpSp>
            <p:nvGrpSpPr>
              <p:cNvPr id="36" name="组合 35">
                <a:extLst>
                  <a:ext uri="{FF2B5EF4-FFF2-40B4-BE49-F238E27FC236}">
                    <a16:creationId xmlns:a16="http://schemas.microsoft.com/office/drawing/2014/main" id="{E0C210DF-E475-4A2F-A132-377900949CC7}"/>
                  </a:ext>
                </a:extLst>
              </p:cNvPr>
              <p:cNvGrpSpPr/>
              <p:nvPr/>
            </p:nvGrpSpPr>
            <p:grpSpPr>
              <a:xfrm>
                <a:off x="3472743" y="1646088"/>
                <a:ext cx="3946625" cy="4722350"/>
                <a:chOff x="4438596" y="1233652"/>
                <a:chExt cx="4088953" cy="4892654"/>
              </a:xfrm>
            </p:grpSpPr>
            <p:grpSp>
              <p:nvGrpSpPr>
                <p:cNvPr id="41" name="组合 40">
                  <a:extLst>
                    <a:ext uri="{FF2B5EF4-FFF2-40B4-BE49-F238E27FC236}">
                      <a16:creationId xmlns:a16="http://schemas.microsoft.com/office/drawing/2014/main" id="{42D8A0F2-85AF-44A1-AF10-51BEF6D981E7}"/>
                    </a:ext>
                  </a:extLst>
                </p:cNvPr>
                <p:cNvGrpSpPr/>
                <p:nvPr/>
              </p:nvGrpSpPr>
              <p:grpSpPr>
                <a:xfrm>
                  <a:off x="4438596" y="1233652"/>
                  <a:ext cx="4088953" cy="4744368"/>
                  <a:chOff x="4820204" y="489562"/>
                  <a:chExt cx="4683132" cy="5433787"/>
                </a:xfrm>
                <a:solidFill>
                  <a:schemeClr val="tx2">
                    <a:lumMod val="75000"/>
                  </a:schemeClr>
                </a:solidFill>
              </p:grpSpPr>
              <p:sp>
                <p:nvSpPr>
                  <p:cNvPr id="43" name="椭圆 42">
                    <a:extLst>
                      <a:ext uri="{FF2B5EF4-FFF2-40B4-BE49-F238E27FC236}">
                        <a16:creationId xmlns:a16="http://schemas.microsoft.com/office/drawing/2014/main" id="{33584EBF-F361-4B3A-A07E-89FED12594A0}"/>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B9614E2-3A57-4AE0-B3AC-6EEB904992A1}"/>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8473FD88-A09D-4E94-8EEA-A3CE8C9F0F78}"/>
                    </a:ext>
                  </a:extLst>
                </p:cNvPr>
                <p:cNvSpPr/>
                <p:nvPr/>
              </p:nvSpPr>
              <p:spPr>
                <a:xfrm>
                  <a:off x="6154299" y="3839131"/>
                  <a:ext cx="657546" cy="2287175"/>
                </a:xfrm>
                <a:custGeom>
                  <a:avLst/>
                  <a:gdLst>
                    <a:gd name="connsiteX0" fmla="*/ 77176 w 657546"/>
                    <a:gd name="connsiteY0" fmla="*/ 0 h 2287175"/>
                    <a:gd name="connsiteX1" fmla="*/ 580370 w 657546"/>
                    <a:gd name="connsiteY1" fmla="*/ 0 h 2287175"/>
                    <a:gd name="connsiteX2" fmla="*/ 580370 w 657546"/>
                    <a:gd name="connsiteY2" fmla="*/ 402555 h 2287175"/>
                    <a:gd name="connsiteX3" fmla="*/ 405212 w 657546"/>
                    <a:gd name="connsiteY3" fmla="*/ 472619 h 2287175"/>
                    <a:gd name="connsiteX4" fmla="*/ 657546 w 657546"/>
                    <a:gd name="connsiteY4" fmla="*/ 1989962 h 2287175"/>
                    <a:gd name="connsiteX5" fmla="*/ 328773 w 657546"/>
                    <a:gd name="connsiteY5" fmla="*/ 2287175 h 2287175"/>
                    <a:gd name="connsiteX6" fmla="*/ 1 w 657546"/>
                    <a:gd name="connsiteY6" fmla="*/ 1989962 h 2287175"/>
                    <a:gd name="connsiteX7" fmla="*/ 0 w 657546"/>
                    <a:gd name="connsiteY7" fmla="*/ 1989962 h 2287175"/>
                    <a:gd name="connsiteX8" fmla="*/ 252334 w 657546"/>
                    <a:gd name="connsiteY8" fmla="*/ 472619 h 2287175"/>
                    <a:gd name="connsiteX9" fmla="*/ 77176 w 657546"/>
                    <a:gd name="connsiteY9" fmla="*/ 402555 h 228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546" h="2287175">
                      <a:moveTo>
                        <a:pt x="77176" y="0"/>
                      </a:moveTo>
                      <a:lnTo>
                        <a:pt x="580370" y="0"/>
                      </a:lnTo>
                      <a:lnTo>
                        <a:pt x="580370" y="402555"/>
                      </a:lnTo>
                      <a:lnTo>
                        <a:pt x="405212" y="472619"/>
                      </a:lnTo>
                      <a:lnTo>
                        <a:pt x="657546" y="1989962"/>
                      </a:lnTo>
                      <a:lnTo>
                        <a:pt x="328773" y="2287175"/>
                      </a:lnTo>
                      <a:lnTo>
                        <a:pt x="1" y="1989962"/>
                      </a:lnTo>
                      <a:lnTo>
                        <a:pt x="0" y="1989962"/>
                      </a:lnTo>
                      <a:lnTo>
                        <a:pt x="252334" y="472619"/>
                      </a:lnTo>
                      <a:lnTo>
                        <a:pt x="77176" y="402555"/>
                      </a:lnTo>
                      <a:close/>
                    </a:path>
                  </a:pathLst>
                </a:custGeom>
                <a:solidFill>
                  <a:srgbClr val="333F5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1706DD-964F-4D70-B7E8-9251D3D54F2D}"/>
                  </a:ext>
                </a:extLst>
              </p:cNvPr>
              <p:cNvGrpSpPr/>
              <p:nvPr/>
            </p:nvGrpSpPr>
            <p:grpSpPr>
              <a:xfrm>
                <a:off x="6080471" y="4915351"/>
                <a:ext cx="616718" cy="389529"/>
                <a:chOff x="9349482" y="2917105"/>
                <a:chExt cx="1222626" cy="485554"/>
              </a:xfrm>
              <a:solidFill>
                <a:schemeClr val="bg2"/>
              </a:solidFill>
            </p:grpSpPr>
            <p:sp>
              <p:nvSpPr>
                <p:cNvPr id="38" name="矩形: 单圆角 37">
                  <a:extLst>
                    <a:ext uri="{FF2B5EF4-FFF2-40B4-BE49-F238E27FC236}">
                      <a16:creationId xmlns:a16="http://schemas.microsoft.com/office/drawing/2014/main" id="{A2E64443-88E2-4F03-BACB-3C1793A133A4}"/>
                    </a:ext>
                  </a:extLst>
                </p:cNvPr>
                <p:cNvSpPr/>
                <p:nvPr/>
              </p:nvSpPr>
              <p:spPr>
                <a:xfrm>
                  <a:off x="9349483" y="2917105"/>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单圆角 38">
                  <a:extLst>
                    <a:ext uri="{FF2B5EF4-FFF2-40B4-BE49-F238E27FC236}">
                      <a16:creationId xmlns:a16="http://schemas.microsoft.com/office/drawing/2014/main" id="{D57E3F7D-0AD0-42F4-B261-A3CE0FAB9F1D}"/>
                    </a:ext>
                  </a:extLst>
                </p:cNvPr>
                <p:cNvSpPr/>
                <p:nvPr/>
              </p:nvSpPr>
              <p:spPr>
                <a:xfrm>
                  <a:off x="9349482" y="3097859"/>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单圆角 39">
                  <a:extLst>
                    <a:ext uri="{FF2B5EF4-FFF2-40B4-BE49-F238E27FC236}">
                      <a16:creationId xmlns:a16="http://schemas.microsoft.com/office/drawing/2014/main" id="{6A73673A-A266-42B3-AEC9-E2482A4BA833}"/>
                    </a:ext>
                  </a:extLst>
                </p:cNvPr>
                <p:cNvSpPr/>
                <p:nvPr/>
              </p:nvSpPr>
              <p:spPr>
                <a:xfrm>
                  <a:off x="9349482" y="3278613"/>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任意多边形: 形状 44">
              <a:extLst>
                <a:ext uri="{FF2B5EF4-FFF2-40B4-BE49-F238E27FC236}">
                  <a16:creationId xmlns:a16="http://schemas.microsoft.com/office/drawing/2014/main" id="{D903DAAF-F4E5-4A0E-8D48-4B701B4A8EA2}"/>
                </a:ext>
              </a:extLst>
            </p:cNvPr>
            <p:cNvSpPr/>
            <p:nvPr/>
          </p:nvSpPr>
          <p:spPr>
            <a:xfrm>
              <a:off x="6391531" y="4254422"/>
              <a:ext cx="355519" cy="239848"/>
            </a:xfrm>
            <a:custGeom>
              <a:avLst/>
              <a:gdLst>
                <a:gd name="connsiteX0" fmla="*/ 705965 w 2963994"/>
                <a:gd name="connsiteY0" fmla="*/ 1075245 h 1999638"/>
                <a:gd name="connsiteX1" fmla="*/ 797265 w 2963994"/>
                <a:gd name="connsiteY1" fmla="*/ 1119760 h 1999638"/>
                <a:gd name="connsiteX2" fmla="*/ 1490643 w 2963994"/>
                <a:gd name="connsiteY2" fmla="*/ 1235298 h 1999638"/>
                <a:gd name="connsiteX3" fmla="*/ 2184020 w 2963994"/>
                <a:gd name="connsiteY3" fmla="*/ 1119760 h 1999638"/>
                <a:gd name="connsiteX4" fmla="*/ 2237268 w 2963994"/>
                <a:gd name="connsiteY4" fmla="*/ 1093798 h 1999638"/>
                <a:gd name="connsiteX5" fmla="*/ 2237268 w 2963994"/>
                <a:gd name="connsiteY5" fmla="*/ 1806464 h 1999638"/>
                <a:gd name="connsiteX6" fmla="*/ 1471617 w 2963994"/>
                <a:gd name="connsiteY6" fmla="*/ 1999638 h 1999638"/>
                <a:gd name="connsiteX7" fmla="*/ 705965 w 2963994"/>
                <a:gd name="connsiteY7" fmla="*/ 1806464 h 1999638"/>
                <a:gd name="connsiteX8" fmla="*/ 1481997 w 2963994"/>
                <a:gd name="connsiteY8" fmla="*/ 0 h 1999638"/>
                <a:gd name="connsiteX9" fmla="*/ 2963994 w 2963994"/>
                <a:gd name="connsiteY9" fmla="*/ 548983 h 1999638"/>
                <a:gd name="connsiteX10" fmla="*/ 2703096 w 2963994"/>
                <a:gd name="connsiteY10" fmla="*/ 645629 h 1999638"/>
                <a:gd name="connsiteX11" fmla="*/ 2703096 w 2963994"/>
                <a:gd name="connsiteY11" fmla="*/ 1109250 h 1999638"/>
                <a:gd name="connsiteX12" fmla="*/ 2813953 w 2963994"/>
                <a:gd name="connsiteY12" fmla="*/ 1221840 h 1999638"/>
                <a:gd name="connsiteX13" fmla="*/ 2633425 w 2963994"/>
                <a:gd name="connsiteY13" fmla="*/ 1405190 h 1999638"/>
                <a:gd name="connsiteX14" fmla="*/ 2452897 w 2963994"/>
                <a:gd name="connsiteY14" fmla="*/ 1221840 h 1999638"/>
                <a:gd name="connsiteX15" fmla="*/ 2563754 w 2963994"/>
                <a:gd name="connsiteY15" fmla="*/ 1109250 h 1999638"/>
                <a:gd name="connsiteX16" fmla="*/ 2563754 w 2963994"/>
                <a:gd name="connsiteY16" fmla="*/ 697246 h 1999638"/>
                <a:gd name="connsiteX17" fmla="*/ 1481997 w 2963994"/>
                <a:gd name="connsiteY17" fmla="*/ 1097965 h 1999638"/>
                <a:gd name="connsiteX18" fmla="*/ 0 w 2963994"/>
                <a:gd name="connsiteY18" fmla="*/ 548983 h 19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994" h="1999638">
                  <a:moveTo>
                    <a:pt x="705965" y="1075245"/>
                  </a:moveTo>
                  <a:lnTo>
                    <a:pt x="797265" y="1119760"/>
                  </a:lnTo>
                  <a:cubicBezTo>
                    <a:pt x="974715" y="1191146"/>
                    <a:pt x="1219862" y="1235298"/>
                    <a:pt x="1490643" y="1235298"/>
                  </a:cubicBezTo>
                  <a:cubicBezTo>
                    <a:pt x="1761423" y="1235298"/>
                    <a:pt x="2006570" y="1191146"/>
                    <a:pt x="2184020" y="1119760"/>
                  </a:cubicBezTo>
                  <a:lnTo>
                    <a:pt x="2237268" y="1093798"/>
                  </a:lnTo>
                  <a:lnTo>
                    <a:pt x="2237268" y="1806464"/>
                  </a:lnTo>
                  <a:cubicBezTo>
                    <a:pt x="2237268" y="1913191"/>
                    <a:pt x="1894410" y="1999638"/>
                    <a:pt x="1471617" y="1999638"/>
                  </a:cubicBezTo>
                  <a:cubicBezTo>
                    <a:pt x="1048824" y="1999638"/>
                    <a:pt x="705965" y="1913191"/>
                    <a:pt x="705965" y="1806464"/>
                  </a:cubicBezTo>
                  <a:close/>
                  <a:moveTo>
                    <a:pt x="1481997" y="0"/>
                  </a:moveTo>
                  <a:lnTo>
                    <a:pt x="2963994" y="548983"/>
                  </a:lnTo>
                  <a:lnTo>
                    <a:pt x="2703096" y="645629"/>
                  </a:lnTo>
                  <a:lnTo>
                    <a:pt x="2703096" y="1109250"/>
                  </a:lnTo>
                  <a:lnTo>
                    <a:pt x="2813953" y="1221840"/>
                  </a:lnTo>
                  <a:lnTo>
                    <a:pt x="2633425" y="1405190"/>
                  </a:lnTo>
                  <a:lnTo>
                    <a:pt x="2452897" y="1221840"/>
                  </a:lnTo>
                  <a:lnTo>
                    <a:pt x="2563754" y="1109250"/>
                  </a:lnTo>
                  <a:lnTo>
                    <a:pt x="2563754" y="697246"/>
                  </a:lnTo>
                  <a:lnTo>
                    <a:pt x="1481997" y="1097965"/>
                  </a:lnTo>
                  <a:lnTo>
                    <a:pt x="0" y="548983"/>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BCEC396-A446-4B78-BD0D-F98B35700D61}"/>
                </a:ext>
              </a:extLst>
            </p:cNvPr>
            <p:cNvGrpSpPr/>
            <p:nvPr/>
          </p:nvGrpSpPr>
          <p:grpSpPr>
            <a:xfrm>
              <a:off x="6391531" y="3838978"/>
              <a:ext cx="325980" cy="239846"/>
              <a:chOff x="4989290" y="4006838"/>
              <a:chExt cx="4337538" cy="2851162"/>
            </a:xfrm>
          </p:grpSpPr>
          <p:sp>
            <p:nvSpPr>
              <p:cNvPr id="47" name="矩形: 圆角 46">
                <a:extLst>
                  <a:ext uri="{FF2B5EF4-FFF2-40B4-BE49-F238E27FC236}">
                    <a16:creationId xmlns:a16="http://schemas.microsoft.com/office/drawing/2014/main" id="{DF4E5A91-71A2-49B6-BE28-FC1137D39A51}"/>
                  </a:ext>
                </a:extLst>
              </p:cNvPr>
              <p:cNvSpPr/>
              <p:nvPr/>
            </p:nvSpPr>
            <p:spPr>
              <a:xfrm>
                <a:off x="4989290" y="4006838"/>
                <a:ext cx="4337538" cy="2851162"/>
              </a:xfrm>
              <a:prstGeom prst="roundRect">
                <a:avLst>
                  <a:gd name="adj" fmla="val 218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144E8036-059C-4F23-8961-411326DA67B2}"/>
                  </a:ext>
                </a:extLst>
              </p:cNvPr>
              <p:cNvSpPr/>
              <p:nvPr/>
            </p:nvSpPr>
            <p:spPr>
              <a:xfrm>
                <a:off x="5246814" y="4254134"/>
                <a:ext cx="3822490" cy="2356570"/>
              </a:xfrm>
              <a:prstGeom prst="roundRect">
                <a:avLst>
                  <a:gd name="adj" fmla="val 5331"/>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539DFAA-B662-4E5C-9551-23797E5E7236}"/>
                  </a:ext>
                </a:extLst>
              </p:cNvPr>
              <p:cNvSpPr/>
              <p:nvPr/>
            </p:nvSpPr>
            <p:spPr>
              <a:xfrm>
                <a:off x="5406308" y="4586575"/>
                <a:ext cx="1957717"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E4316182-CC05-478C-B691-9AFBCC75EF49}"/>
                  </a:ext>
                </a:extLst>
              </p:cNvPr>
              <p:cNvGrpSpPr/>
              <p:nvPr/>
            </p:nvGrpSpPr>
            <p:grpSpPr>
              <a:xfrm>
                <a:off x="7761118" y="4552517"/>
                <a:ext cx="972700" cy="1128613"/>
                <a:chOff x="4820204" y="489562"/>
                <a:chExt cx="4683132" cy="5433787"/>
              </a:xfrm>
              <a:solidFill>
                <a:schemeClr val="tx2">
                  <a:lumMod val="75000"/>
                </a:schemeClr>
              </a:solidFill>
            </p:grpSpPr>
            <p:sp>
              <p:nvSpPr>
                <p:cNvPr id="53" name="椭圆 52">
                  <a:extLst>
                    <a:ext uri="{FF2B5EF4-FFF2-40B4-BE49-F238E27FC236}">
                      <a16:creationId xmlns:a16="http://schemas.microsoft.com/office/drawing/2014/main" id="{5C8BAE4B-C220-4C0E-9C68-214239BDB866}"/>
                    </a:ext>
                  </a:extLst>
                </p:cNvPr>
                <p:cNvSpPr/>
                <p:nvPr/>
              </p:nvSpPr>
              <p:spPr>
                <a:xfrm>
                  <a:off x="5677155" y="489562"/>
                  <a:ext cx="2969231" cy="2969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021C9BE-495C-4125-8609-9197AD9DD334}"/>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圆角 50">
                <a:extLst>
                  <a:ext uri="{FF2B5EF4-FFF2-40B4-BE49-F238E27FC236}">
                    <a16:creationId xmlns:a16="http://schemas.microsoft.com/office/drawing/2014/main" id="{95F2D30D-463E-481A-85F2-EA98079433B3}"/>
                  </a:ext>
                </a:extLst>
              </p:cNvPr>
              <p:cNvSpPr/>
              <p:nvPr/>
            </p:nvSpPr>
            <p:spPr>
              <a:xfrm>
                <a:off x="5406308" y="5276788"/>
                <a:ext cx="1628944"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923F13AC-821B-43E1-AB44-E62D6AA60673}"/>
                  </a:ext>
                </a:extLst>
              </p:cNvPr>
              <p:cNvSpPr/>
              <p:nvPr/>
            </p:nvSpPr>
            <p:spPr>
              <a:xfrm>
                <a:off x="5406308" y="5967002"/>
                <a:ext cx="3223852"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a:extLst>
              <a:ext uri="{FF2B5EF4-FFF2-40B4-BE49-F238E27FC236}">
                <a16:creationId xmlns:a16="http://schemas.microsoft.com/office/drawing/2014/main" id="{89247EE1-C4B7-4F5D-9D0B-0F09FDF0F85E}"/>
              </a:ext>
            </a:extLst>
          </p:cNvPr>
          <p:cNvSpPr>
            <a:spLocks noGrp="1"/>
          </p:cNvSpPr>
          <p:nvPr>
            <p:ph type="sldNum" sz="quarter" idx="12"/>
          </p:nvPr>
        </p:nvSpPr>
        <p:spPr/>
        <p:txBody>
          <a:bodyPr/>
          <a:lstStyle/>
          <a:p>
            <a:fld id="{36B17253-12EA-484F-ABA7-FAFD8F5B01FF}" type="slidenum">
              <a:rPr lang="zh-CN" altLang="en-US" smtClean="0"/>
              <a:t>1</a:t>
            </a:fld>
            <a:endParaRPr lang="zh-CN" altLang="en-US"/>
          </a:p>
        </p:txBody>
      </p:sp>
    </p:spTree>
    <p:extLst>
      <p:ext uri="{BB962C8B-B14F-4D97-AF65-F5344CB8AC3E}">
        <p14:creationId xmlns:p14="http://schemas.microsoft.com/office/powerpoint/2010/main" val="33405727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433957"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1015663"/>
          </a:xfrm>
          <a:prstGeom prst="rect">
            <a:avLst/>
          </a:prstGeom>
          <a:noFill/>
        </p:spPr>
        <p:txBody>
          <a:bodyPr wrap="square" rtlCol="0">
            <a:spAutoFit/>
          </a:bodyPr>
          <a:lstStyle/>
          <a:p>
            <a:r>
              <a:rPr lang="zh-CN" altLang="en-US" sz="2000" b="1">
                <a:solidFill>
                  <a:schemeClr val="bg1"/>
                </a:solidFill>
                <a:latin typeface="+mn-ea"/>
              </a:rPr>
              <a:t>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1015663"/>
          </a:xfrm>
          <a:prstGeom prst="rect">
            <a:avLst/>
          </a:prstGeom>
          <a:noFill/>
        </p:spPr>
        <p:txBody>
          <a:bodyPr wrap="square" rtlCol="0">
            <a:spAutoFit/>
          </a:bodyPr>
          <a:lstStyle/>
          <a:p>
            <a:r>
              <a:rPr lang="zh-CN" altLang="en-US" sz="2000" b="1">
                <a:solidFill>
                  <a:schemeClr val="bg1"/>
                </a:solidFill>
                <a:latin typeface="+mn-ea"/>
              </a:rPr>
              <a:t>接收系统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1015663"/>
          </a:xfrm>
          <a:prstGeom prst="rect">
            <a:avLst/>
          </a:prstGeom>
          <a:noFill/>
        </p:spPr>
        <p:txBody>
          <a:bodyPr wrap="square" rtlCol="0">
            <a:spAutoFit/>
          </a:bodyPr>
          <a:lstStyle/>
          <a:p>
            <a:r>
              <a:rPr lang="zh-CN" altLang="en-US" sz="2000" b="1">
                <a:solidFill>
                  <a:schemeClr val="bg1"/>
                </a:solidFill>
                <a:latin typeface="+mn-ea"/>
              </a:rPr>
              <a:t>发射系统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 name="图片 95">
            <a:extLst>
              <a:ext uri="{FF2B5EF4-FFF2-40B4-BE49-F238E27FC236}">
                <a16:creationId xmlns:a16="http://schemas.microsoft.com/office/drawing/2014/main" id="{362DA5E6-71BF-4E5C-BA30-9E073850E3A6}"/>
              </a:ext>
            </a:extLst>
          </p:cNvPr>
          <p:cNvPicPr>
            <a:picLocks noChangeAspect="1"/>
          </p:cNvPicPr>
          <p:nvPr/>
        </p:nvPicPr>
        <p:blipFill>
          <a:blip r:embed="rId4"/>
          <a:stretch>
            <a:fillRect/>
          </a:stretch>
        </p:blipFill>
        <p:spPr>
          <a:xfrm>
            <a:off x="725211" y="2333387"/>
            <a:ext cx="4667939" cy="3100476"/>
          </a:xfrm>
          <a:prstGeom prst="rect">
            <a:avLst/>
          </a:prstGeom>
        </p:spPr>
      </p:pic>
      <p:cxnSp>
        <p:nvCxnSpPr>
          <p:cNvPr id="60" name="直接连接符 59">
            <a:extLst>
              <a:ext uri="{FF2B5EF4-FFF2-40B4-BE49-F238E27FC236}">
                <a16:creationId xmlns:a16="http://schemas.microsoft.com/office/drawing/2014/main" id="{DF16D15B-385C-4EED-93A8-BC14EBBC4B86}"/>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DC9F08E-07CA-4334-9644-EDA852C171DD}"/>
              </a:ext>
            </a:extLst>
          </p:cNvPr>
          <p:cNvSpPr>
            <a:spLocks noGrp="1"/>
          </p:cNvSpPr>
          <p:nvPr>
            <p:ph type="sldNum" sz="quarter" idx="12"/>
          </p:nvPr>
        </p:nvSpPr>
        <p:spPr/>
        <p:txBody>
          <a:bodyPr/>
          <a:lstStyle/>
          <a:p>
            <a:fld id="{36B17253-12EA-484F-ABA7-FAFD8F5B01FF}" type="slidenum">
              <a:rPr lang="zh-CN" altLang="en-US" smtClean="0"/>
              <a:t>10</a:t>
            </a:fld>
            <a:endParaRPr lang="zh-CN" altLang="en-US"/>
          </a:p>
        </p:txBody>
      </p:sp>
    </p:spTree>
    <p:extLst>
      <p:ext uri="{BB962C8B-B14F-4D97-AF65-F5344CB8AC3E}">
        <p14:creationId xmlns:p14="http://schemas.microsoft.com/office/powerpoint/2010/main" val="13452448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2166318" y="280385"/>
            <a:ext cx="4890750" cy="6271664"/>
          </a:xfrm>
          <a:prstGeom prst="roundRect">
            <a:avLst>
              <a:gd name="adj" fmla="val 3964"/>
            </a:avLst>
          </a:prstGeom>
          <a:solidFill>
            <a:schemeClr val="tx1">
              <a:lumMod val="85000"/>
              <a:lumOff val="15000"/>
            </a:schemeClr>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2000"/>
          </a:p>
          <a:p>
            <a:pPr algn="ctr"/>
            <a:endParaRPr lang="zh-CN" altLang="en-US" sz="2000" kern="100">
              <a:solidFill>
                <a:schemeClr val="bg1"/>
              </a:solidFill>
              <a:effectLst>
                <a:outerShdw blurRad="38100" dist="38100" dir="2700000" algn="tl">
                  <a:srgbClr val="000000">
                    <a:alpha val="43137"/>
                  </a:srgbClr>
                </a:outerShdw>
              </a:effectLst>
              <a:latin typeface="+mn-ea"/>
            </a:endParaRPr>
          </a:p>
        </p:txBody>
      </p:sp>
      <p:grpSp>
        <p:nvGrpSpPr>
          <p:cNvPr id="21" name="组合 20">
            <a:extLst>
              <a:ext uri="{FF2B5EF4-FFF2-40B4-BE49-F238E27FC236}">
                <a16:creationId xmlns:a16="http://schemas.microsoft.com/office/drawing/2014/main" id="{37D85B8E-5F6B-4141-8588-549AB2E9FBE0}"/>
              </a:ext>
            </a:extLst>
          </p:cNvPr>
          <p:cNvGrpSpPr/>
          <p:nvPr/>
        </p:nvGrpSpPr>
        <p:grpSpPr>
          <a:xfrm>
            <a:off x="6812082" y="414119"/>
            <a:ext cx="4917735" cy="2622796"/>
            <a:chOff x="5500684" y="1603181"/>
            <a:chExt cx="5886209"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5500684" y="2385557"/>
              <a:ext cx="1645038" cy="976469"/>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5500684" y="3362026"/>
              <a:ext cx="1645038"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xmlns="">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189215" y="1612347"/>
              <a:ext cx="3940899" cy="3130151"/>
            </a:xfrm>
            <a:prstGeom prst="roundRect">
              <a:avLst>
                <a:gd name="adj" fmla="val 9445"/>
              </a:avLst>
            </a:prstGeom>
            <a:no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2037860" y="868459"/>
            <a:ext cx="4774222" cy="1423305"/>
            <a:chOff x="764536" y="3667413"/>
            <a:chExt cx="5714435" cy="1703604"/>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2"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435019"/>
              <a:ext cx="986565" cy="89485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764536" y="3667413"/>
              <a:ext cx="1450290" cy="378226"/>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8"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4" y="4882442"/>
              <a:ext cx="165209" cy="1"/>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769385" y="1633178"/>
            <a:ext cx="3254853" cy="1716075"/>
          </a:xfrm>
          <a:prstGeom prst="round2SameRect">
            <a:avLst>
              <a:gd name="adj1" fmla="val 3188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7" name="矩形 156">
            <a:extLst>
              <a:ext uri="{FF2B5EF4-FFF2-40B4-BE49-F238E27FC236}">
                <a16:creationId xmlns:a16="http://schemas.microsoft.com/office/drawing/2014/main" id="{DFAED8E1-33C1-42D8-899A-8C6A6772CC5F}"/>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 name="灯片编号占位符 2">
            <a:extLst>
              <a:ext uri="{FF2B5EF4-FFF2-40B4-BE49-F238E27FC236}">
                <a16:creationId xmlns:a16="http://schemas.microsoft.com/office/drawing/2014/main" id="{D86FD8BF-6421-4F62-A8E3-263EF954339F}"/>
              </a:ext>
            </a:extLst>
          </p:cNvPr>
          <p:cNvSpPr>
            <a:spLocks noGrp="1"/>
          </p:cNvSpPr>
          <p:nvPr>
            <p:ph type="sldNum" sz="quarter" idx="12"/>
          </p:nvPr>
        </p:nvSpPr>
        <p:spPr>
          <a:xfrm>
            <a:off x="8610600" y="6356350"/>
            <a:ext cx="2743200" cy="365125"/>
          </a:xfrm>
        </p:spPr>
        <p:txBody>
          <a:bodyPr/>
          <a:lstStyle/>
          <a:p>
            <a:fld id="{36B17253-12EA-484F-ABA7-FAFD8F5B01FF}" type="slidenum">
              <a:rPr lang="zh-CN" altLang="en-US" smtClean="0"/>
              <a:t>11</a:t>
            </a:fld>
            <a:endParaRPr lang="zh-CN" altLang="en-US"/>
          </a:p>
        </p:txBody>
      </p:sp>
      <p:grpSp>
        <p:nvGrpSpPr>
          <p:cNvPr id="6" name="组合 5">
            <a:extLst>
              <a:ext uri="{FF2B5EF4-FFF2-40B4-BE49-F238E27FC236}">
                <a16:creationId xmlns:a16="http://schemas.microsoft.com/office/drawing/2014/main" id="{0122B4F4-1407-497F-9F5E-8E60F69B1BC0}"/>
              </a:ext>
            </a:extLst>
          </p:cNvPr>
          <p:cNvGrpSpPr/>
          <p:nvPr/>
        </p:nvGrpSpPr>
        <p:grpSpPr>
          <a:xfrm>
            <a:off x="2799269" y="5008538"/>
            <a:ext cx="4009598" cy="393471"/>
            <a:chOff x="2909713" y="5341849"/>
            <a:chExt cx="4009598" cy="393471"/>
          </a:xfrm>
        </p:grpSpPr>
        <p:sp>
          <p:nvSpPr>
            <p:cNvPr id="111" name="矩形: 圆角 110">
              <a:extLst>
                <a:ext uri="{FF2B5EF4-FFF2-40B4-BE49-F238E27FC236}">
                  <a16:creationId xmlns:a16="http://schemas.microsoft.com/office/drawing/2014/main" id="{00B27B1A-A1CF-4841-8D7D-2E1E618E778D}"/>
                </a:ext>
              </a:extLst>
            </p:cNvPr>
            <p:cNvSpPr/>
            <p:nvPr/>
          </p:nvSpPr>
          <p:spPr>
            <a:xfrm flipH="1">
              <a:off x="5800018" y="5341849"/>
              <a:ext cx="1119293" cy="393471"/>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p>
          </p:txBody>
        </p:sp>
        <p:cxnSp>
          <p:nvCxnSpPr>
            <p:cNvPr id="160" name="直接箭头连接符 159">
              <a:extLst>
                <a:ext uri="{FF2B5EF4-FFF2-40B4-BE49-F238E27FC236}">
                  <a16:creationId xmlns:a16="http://schemas.microsoft.com/office/drawing/2014/main" id="{6BEB48C1-D403-4B91-B37A-970C7BB9934B}"/>
                </a:ext>
              </a:extLst>
            </p:cNvPr>
            <p:cNvCxnSpPr>
              <a:cxnSpLocks/>
              <a:endCxn id="111" idx="3"/>
            </p:cNvCxnSpPr>
            <p:nvPr/>
          </p:nvCxnSpPr>
          <p:spPr>
            <a:xfrm>
              <a:off x="4030778" y="5538585"/>
              <a:ext cx="1769240"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161" name="文本框 160">
              <a:extLst>
                <a:ext uri="{FF2B5EF4-FFF2-40B4-BE49-F238E27FC236}">
                  <a16:creationId xmlns:a16="http://schemas.microsoft.com/office/drawing/2014/main" id="{AEF6B23E-1ADD-4BCA-94BF-AE95D5390505}"/>
                </a:ext>
              </a:extLst>
            </p:cNvPr>
            <p:cNvSpPr txBox="1"/>
            <p:nvPr/>
          </p:nvSpPr>
          <p:spPr>
            <a:xfrm flipH="1">
              <a:off x="2909713" y="5403505"/>
              <a:ext cx="1059705" cy="217530"/>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GPS</a:t>
              </a:r>
              <a:r>
                <a:rPr lang="zh-CN" altLang="en-US" sz="1800" b="0">
                  <a:solidFill>
                    <a:schemeClr val="bg1"/>
                  </a:solidFill>
                  <a:effectLst>
                    <a:outerShdw blurRad="38100" dist="38100" dir="2700000" algn="tl">
                      <a:srgbClr val="000000">
                        <a:alpha val="43137"/>
                      </a:srgbClr>
                    </a:outerShdw>
                  </a:effectLst>
                  <a:latin typeface="+mn-ea"/>
                </a:rPr>
                <a:t>信号</a:t>
              </a:r>
            </a:p>
          </p:txBody>
        </p:sp>
      </p:grpSp>
      <p:grpSp>
        <p:nvGrpSpPr>
          <p:cNvPr id="5" name="组合 4">
            <a:extLst>
              <a:ext uri="{FF2B5EF4-FFF2-40B4-BE49-F238E27FC236}">
                <a16:creationId xmlns:a16="http://schemas.microsoft.com/office/drawing/2014/main" id="{933B1647-FDEE-4206-A6E0-9D0AD8456F89}"/>
              </a:ext>
            </a:extLst>
          </p:cNvPr>
          <p:cNvGrpSpPr/>
          <p:nvPr/>
        </p:nvGrpSpPr>
        <p:grpSpPr>
          <a:xfrm>
            <a:off x="2784729" y="5691362"/>
            <a:ext cx="4024137" cy="383357"/>
            <a:chOff x="2895173" y="6079357"/>
            <a:chExt cx="4024137" cy="383357"/>
          </a:xfrm>
        </p:grpSpPr>
        <p:sp>
          <p:nvSpPr>
            <p:cNvPr id="109" name="矩形: 圆角 108">
              <a:extLst>
                <a:ext uri="{FF2B5EF4-FFF2-40B4-BE49-F238E27FC236}">
                  <a16:creationId xmlns:a16="http://schemas.microsoft.com/office/drawing/2014/main" id="{2E4C9816-CD71-44B8-AAEC-E4DD4DB499B4}"/>
                </a:ext>
              </a:extLst>
            </p:cNvPr>
            <p:cNvSpPr/>
            <p:nvPr/>
          </p:nvSpPr>
          <p:spPr>
            <a:xfrm flipH="1">
              <a:off x="4713747" y="6079357"/>
              <a:ext cx="723453" cy="383357"/>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OCXO</a:t>
              </a:r>
            </a:p>
          </p:txBody>
        </p:sp>
        <p:sp>
          <p:nvSpPr>
            <p:cNvPr id="110" name="矩形: 圆角 109">
              <a:extLst>
                <a:ext uri="{FF2B5EF4-FFF2-40B4-BE49-F238E27FC236}">
                  <a16:creationId xmlns:a16="http://schemas.microsoft.com/office/drawing/2014/main" id="{CDA6CC38-F500-4349-9DF4-083D1EBDC2C1}"/>
                </a:ext>
              </a:extLst>
            </p:cNvPr>
            <p:cNvSpPr/>
            <p:nvPr/>
          </p:nvSpPr>
          <p:spPr>
            <a:xfrm flipH="1">
              <a:off x="5800017" y="6079357"/>
              <a:ext cx="1119293" cy="383357"/>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DAC</a:t>
              </a:r>
            </a:p>
          </p:txBody>
        </p:sp>
        <p:cxnSp>
          <p:nvCxnSpPr>
            <p:cNvPr id="112" name="直接箭头连接符 111">
              <a:extLst>
                <a:ext uri="{FF2B5EF4-FFF2-40B4-BE49-F238E27FC236}">
                  <a16:creationId xmlns:a16="http://schemas.microsoft.com/office/drawing/2014/main" id="{EE95988C-D052-4E02-B054-16C980032179}"/>
                </a:ext>
              </a:extLst>
            </p:cNvPr>
            <p:cNvCxnSpPr>
              <a:cxnSpLocks/>
              <a:stCxn id="110" idx="3"/>
              <a:endCxn id="109" idx="1"/>
            </p:cNvCxnSpPr>
            <p:nvPr/>
          </p:nvCxnSpPr>
          <p:spPr>
            <a:xfrm flipH="1">
              <a:off x="5437200" y="6271036"/>
              <a:ext cx="362817"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cxnSp>
          <p:nvCxnSpPr>
            <p:cNvPr id="162" name="直接箭头连接符 161">
              <a:extLst>
                <a:ext uri="{FF2B5EF4-FFF2-40B4-BE49-F238E27FC236}">
                  <a16:creationId xmlns:a16="http://schemas.microsoft.com/office/drawing/2014/main" id="{35C7742E-D182-457F-A68E-D4B486D5DD54}"/>
                </a:ext>
              </a:extLst>
            </p:cNvPr>
            <p:cNvCxnSpPr>
              <a:cxnSpLocks/>
              <a:stCxn id="109" idx="3"/>
            </p:cNvCxnSpPr>
            <p:nvPr/>
          </p:nvCxnSpPr>
          <p:spPr>
            <a:xfrm flipH="1">
              <a:off x="4030778" y="6271036"/>
              <a:ext cx="682969"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163" name="文本框 162">
              <a:extLst>
                <a:ext uri="{FF2B5EF4-FFF2-40B4-BE49-F238E27FC236}">
                  <a16:creationId xmlns:a16="http://schemas.microsoft.com/office/drawing/2014/main" id="{6C4C008A-E470-4767-902D-FEB0970C4F6D}"/>
                </a:ext>
              </a:extLst>
            </p:cNvPr>
            <p:cNvSpPr txBox="1"/>
            <p:nvPr/>
          </p:nvSpPr>
          <p:spPr>
            <a:xfrm flipH="1">
              <a:off x="2895173" y="6162271"/>
              <a:ext cx="1074245" cy="217530"/>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zh-CN" altLang="en-US" sz="1800" b="0">
                  <a:solidFill>
                    <a:schemeClr val="bg1"/>
                  </a:solidFill>
                  <a:effectLst>
                    <a:outerShdw blurRad="38100" dist="38100" dir="2700000" algn="tl">
                      <a:srgbClr val="000000">
                        <a:alpha val="43137"/>
                      </a:srgbClr>
                    </a:outerShdw>
                  </a:effectLst>
                  <a:latin typeface="+mn-ea"/>
                </a:rPr>
                <a:t>系统时钟</a:t>
              </a:r>
            </a:p>
          </p:txBody>
        </p:sp>
      </p:grpSp>
      <p:sp>
        <p:nvSpPr>
          <p:cNvPr id="113" name="矩形: 圆角 112">
            <a:extLst>
              <a:ext uri="{FF2B5EF4-FFF2-40B4-BE49-F238E27FC236}">
                <a16:creationId xmlns:a16="http://schemas.microsoft.com/office/drawing/2014/main" id="{83C6FD9B-000C-4EDE-8BBA-BB6EB5AFE112}"/>
              </a:ext>
            </a:extLst>
          </p:cNvPr>
          <p:cNvSpPr/>
          <p:nvPr/>
        </p:nvSpPr>
        <p:spPr>
          <a:xfrm flipH="1">
            <a:off x="5692787" y="3799193"/>
            <a:ext cx="1119294" cy="1047364"/>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DDS</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158" name="文本框 157">
            <a:extLst>
              <a:ext uri="{FF2B5EF4-FFF2-40B4-BE49-F238E27FC236}">
                <a16:creationId xmlns:a16="http://schemas.microsoft.com/office/drawing/2014/main" id="{193AE1D4-71CE-43A2-BEA5-1B3D3F941AFA}"/>
              </a:ext>
            </a:extLst>
          </p:cNvPr>
          <p:cNvSpPr txBox="1"/>
          <p:nvPr/>
        </p:nvSpPr>
        <p:spPr>
          <a:xfrm flipH="1">
            <a:off x="2770184" y="3861971"/>
            <a:ext cx="544227" cy="217530"/>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LO</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159" name="文本框 158">
            <a:extLst>
              <a:ext uri="{FF2B5EF4-FFF2-40B4-BE49-F238E27FC236}">
                <a16:creationId xmlns:a16="http://schemas.microsoft.com/office/drawing/2014/main" id="{252D6564-CEA4-4318-B8C3-235E6D3FC66E}"/>
              </a:ext>
            </a:extLst>
          </p:cNvPr>
          <p:cNvSpPr txBox="1"/>
          <p:nvPr/>
        </p:nvSpPr>
        <p:spPr>
          <a:xfrm flipH="1">
            <a:off x="2784729" y="4540658"/>
            <a:ext cx="544225" cy="217530"/>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RF</a:t>
            </a:r>
            <a:endParaRPr lang="zh-CN" altLang="en-US" sz="1800" b="0">
              <a:solidFill>
                <a:schemeClr val="bg1"/>
              </a:solidFill>
              <a:effectLst>
                <a:outerShdw blurRad="38100" dist="38100" dir="2700000" algn="tl">
                  <a:srgbClr val="000000">
                    <a:alpha val="43137"/>
                  </a:srgbClr>
                </a:outerShdw>
              </a:effectLst>
              <a:latin typeface="+mn-ea"/>
            </a:endParaRPr>
          </a:p>
        </p:txBody>
      </p:sp>
      <p:cxnSp>
        <p:nvCxnSpPr>
          <p:cNvPr id="167" name="直接箭头连接符 166">
            <a:extLst>
              <a:ext uri="{FF2B5EF4-FFF2-40B4-BE49-F238E27FC236}">
                <a16:creationId xmlns:a16="http://schemas.microsoft.com/office/drawing/2014/main" id="{EB37B04E-EA16-4810-BCFB-82E96EC94C02}"/>
              </a:ext>
            </a:extLst>
          </p:cNvPr>
          <p:cNvCxnSpPr>
            <a:cxnSpLocks/>
            <a:stCxn id="169" idx="3"/>
          </p:cNvCxnSpPr>
          <p:nvPr/>
        </p:nvCxnSpPr>
        <p:spPr>
          <a:xfrm flipH="1" flipV="1">
            <a:off x="3148418" y="4649181"/>
            <a:ext cx="483560" cy="242"/>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168" name="矩形: 圆角 167">
            <a:extLst>
              <a:ext uri="{FF2B5EF4-FFF2-40B4-BE49-F238E27FC236}">
                <a16:creationId xmlns:a16="http://schemas.microsoft.com/office/drawing/2014/main" id="{AF32BBC8-E12B-44F2-9865-A3991A9C1CC7}"/>
              </a:ext>
            </a:extLst>
          </p:cNvPr>
          <p:cNvSpPr/>
          <p:nvPr/>
        </p:nvSpPr>
        <p:spPr>
          <a:xfrm flipH="1">
            <a:off x="3631978" y="3806381"/>
            <a:ext cx="1743242" cy="328710"/>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信号调理电路</a:t>
            </a:r>
          </a:p>
        </p:txBody>
      </p:sp>
      <p:sp>
        <p:nvSpPr>
          <p:cNvPr id="169" name="矩形: 圆角 168">
            <a:extLst>
              <a:ext uri="{FF2B5EF4-FFF2-40B4-BE49-F238E27FC236}">
                <a16:creationId xmlns:a16="http://schemas.microsoft.com/office/drawing/2014/main" id="{C28017D0-C30F-4820-811F-5BA29C874EE8}"/>
              </a:ext>
            </a:extLst>
          </p:cNvPr>
          <p:cNvSpPr/>
          <p:nvPr/>
        </p:nvSpPr>
        <p:spPr>
          <a:xfrm flipH="1">
            <a:off x="3631978" y="4485068"/>
            <a:ext cx="1743242" cy="328710"/>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信号调理电路</a:t>
            </a:r>
          </a:p>
        </p:txBody>
      </p:sp>
      <p:grpSp>
        <p:nvGrpSpPr>
          <p:cNvPr id="11" name="组合 10">
            <a:extLst>
              <a:ext uri="{FF2B5EF4-FFF2-40B4-BE49-F238E27FC236}">
                <a16:creationId xmlns:a16="http://schemas.microsoft.com/office/drawing/2014/main" id="{ECAC6728-21B8-4274-ACD9-A604F022D533}"/>
              </a:ext>
            </a:extLst>
          </p:cNvPr>
          <p:cNvGrpSpPr/>
          <p:nvPr/>
        </p:nvGrpSpPr>
        <p:grpSpPr>
          <a:xfrm>
            <a:off x="5375220" y="3970736"/>
            <a:ext cx="317116" cy="678930"/>
            <a:chOff x="5267567" y="4358731"/>
            <a:chExt cx="552068" cy="678930"/>
          </a:xfrm>
        </p:grpSpPr>
        <p:cxnSp>
          <p:nvCxnSpPr>
            <p:cNvPr id="170" name="直接箭头连接符 169">
              <a:extLst>
                <a:ext uri="{FF2B5EF4-FFF2-40B4-BE49-F238E27FC236}">
                  <a16:creationId xmlns:a16="http://schemas.microsoft.com/office/drawing/2014/main" id="{A571393A-22D9-4015-B36D-90309722C332}"/>
                </a:ext>
              </a:extLst>
            </p:cNvPr>
            <p:cNvCxnSpPr>
              <a:cxnSpLocks/>
            </p:cNvCxnSpPr>
            <p:nvPr/>
          </p:nvCxnSpPr>
          <p:spPr>
            <a:xfrm flipH="1">
              <a:off x="5267567" y="4358731"/>
              <a:ext cx="549221"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171" name="直接箭头连接符 170">
              <a:extLst>
                <a:ext uri="{FF2B5EF4-FFF2-40B4-BE49-F238E27FC236}">
                  <a16:creationId xmlns:a16="http://schemas.microsoft.com/office/drawing/2014/main" id="{3C0FAC38-5A77-4571-952C-77F05F0906A1}"/>
                </a:ext>
              </a:extLst>
            </p:cNvPr>
            <p:cNvCxnSpPr>
              <a:cxnSpLocks/>
            </p:cNvCxnSpPr>
            <p:nvPr/>
          </p:nvCxnSpPr>
          <p:spPr>
            <a:xfrm flipH="1">
              <a:off x="5270415" y="5037176"/>
              <a:ext cx="549220" cy="485"/>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cxnSp>
        <p:nvCxnSpPr>
          <p:cNvPr id="20" name="连接符: 肘形 19">
            <a:extLst>
              <a:ext uri="{FF2B5EF4-FFF2-40B4-BE49-F238E27FC236}">
                <a16:creationId xmlns:a16="http://schemas.microsoft.com/office/drawing/2014/main" id="{B1BFB44D-1B62-4DC4-8510-4F796E6FAF57}"/>
              </a:ext>
            </a:extLst>
          </p:cNvPr>
          <p:cNvCxnSpPr>
            <a:cxnSpLocks/>
            <a:stCxn id="65" idx="4"/>
            <a:endCxn id="168" idx="3"/>
          </p:cNvCxnSpPr>
          <p:nvPr/>
        </p:nvCxnSpPr>
        <p:spPr>
          <a:xfrm rot="5400000">
            <a:off x="3062545" y="2665549"/>
            <a:ext cx="1874621" cy="735753"/>
          </a:xfrm>
          <a:prstGeom prst="bentConnector4">
            <a:avLst>
              <a:gd name="adj1" fmla="val 45616"/>
              <a:gd name="adj2" fmla="val 154035"/>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173" name="矩形: 圆角 172">
            <a:extLst>
              <a:ext uri="{FF2B5EF4-FFF2-40B4-BE49-F238E27FC236}">
                <a16:creationId xmlns:a16="http://schemas.microsoft.com/office/drawing/2014/main" id="{AA25B8A7-DFDF-4A97-874C-3D73FDCD1F72}"/>
              </a:ext>
            </a:extLst>
          </p:cNvPr>
          <p:cNvSpPr/>
          <p:nvPr/>
        </p:nvSpPr>
        <p:spPr>
          <a:xfrm flipH="1">
            <a:off x="7744910" y="3806381"/>
            <a:ext cx="2550637" cy="1040175"/>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信号产生模块</a:t>
            </a:r>
          </a:p>
        </p:txBody>
      </p:sp>
      <p:sp>
        <p:nvSpPr>
          <p:cNvPr id="174" name="矩形: 圆角 173">
            <a:extLst>
              <a:ext uri="{FF2B5EF4-FFF2-40B4-BE49-F238E27FC236}">
                <a16:creationId xmlns:a16="http://schemas.microsoft.com/office/drawing/2014/main" id="{271B971B-F4FE-4F84-A899-9BB606D81AD6}"/>
              </a:ext>
            </a:extLst>
          </p:cNvPr>
          <p:cNvSpPr/>
          <p:nvPr/>
        </p:nvSpPr>
        <p:spPr>
          <a:xfrm flipH="1">
            <a:off x="7744911" y="5011822"/>
            <a:ext cx="2532150" cy="390187"/>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r>
              <a:rPr lang="zh-CN" altLang="en-US" kern="100">
                <a:solidFill>
                  <a:schemeClr val="bg1"/>
                </a:solidFill>
                <a:effectLst>
                  <a:outerShdw blurRad="38100" dist="38100" dir="2700000" algn="tl">
                    <a:srgbClr val="000000">
                      <a:alpha val="43137"/>
                    </a:srgbClr>
                  </a:outerShdw>
                </a:effectLst>
                <a:latin typeface="+mn-ea"/>
              </a:rPr>
              <a:t>数据解析模块</a:t>
            </a:r>
          </a:p>
        </p:txBody>
      </p:sp>
      <p:sp>
        <p:nvSpPr>
          <p:cNvPr id="175" name="矩形: 圆角 174">
            <a:extLst>
              <a:ext uri="{FF2B5EF4-FFF2-40B4-BE49-F238E27FC236}">
                <a16:creationId xmlns:a16="http://schemas.microsoft.com/office/drawing/2014/main" id="{46961B70-8A07-4C74-9432-CA15E273DE23}"/>
              </a:ext>
            </a:extLst>
          </p:cNvPr>
          <p:cNvSpPr/>
          <p:nvPr/>
        </p:nvSpPr>
        <p:spPr>
          <a:xfrm flipH="1">
            <a:off x="7744911" y="5688102"/>
            <a:ext cx="2532150" cy="386618"/>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时钟校频模块</a:t>
            </a:r>
          </a:p>
        </p:txBody>
      </p:sp>
      <p:grpSp>
        <p:nvGrpSpPr>
          <p:cNvPr id="87" name="组合 86">
            <a:extLst>
              <a:ext uri="{FF2B5EF4-FFF2-40B4-BE49-F238E27FC236}">
                <a16:creationId xmlns:a16="http://schemas.microsoft.com/office/drawing/2014/main" id="{899B6AB6-0E59-49B3-AC4E-EC339F851DB6}"/>
              </a:ext>
            </a:extLst>
          </p:cNvPr>
          <p:cNvGrpSpPr/>
          <p:nvPr/>
        </p:nvGrpSpPr>
        <p:grpSpPr>
          <a:xfrm>
            <a:off x="6808866" y="4325680"/>
            <a:ext cx="936045" cy="1569076"/>
            <a:chOff x="6944319" y="4194383"/>
            <a:chExt cx="776928" cy="1569076"/>
          </a:xfrm>
        </p:grpSpPr>
        <p:cxnSp>
          <p:nvCxnSpPr>
            <p:cNvPr id="176" name="直接箭头连接符 175">
              <a:extLst>
                <a:ext uri="{FF2B5EF4-FFF2-40B4-BE49-F238E27FC236}">
                  <a16:creationId xmlns:a16="http://schemas.microsoft.com/office/drawing/2014/main" id="{4FE7CCF6-D74B-47E2-A207-93391D60573F}"/>
                </a:ext>
              </a:extLst>
            </p:cNvPr>
            <p:cNvCxnSpPr>
              <a:cxnSpLocks/>
            </p:cNvCxnSpPr>
            <p:nvPr/>
          </p:nvCxnSpPr>
          <p:spPr>
            <a:xfrm flipH="1">
              <a:off x="6944319" y="4194383"/>
              <a:ext cx="776928"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177" name="直接箭头连接符 176">
              <a:extLst>
                <a:ext uri="{FF2B5EF4-FFF2-40B4-BE49-F238E27FC236}">
                  <a16:creationId xmlns:a16="http://schemas.microsoft.com/office/drawing/2014/main" id="{26CD0D98-1E27-4DC3-A846-F8CDED5B4628}"/>
                </a:ext>
              </a:extLst>
            </p:cNvPr>
            <p:cNvCxnSpPr>
              <a:cxnSpLocks/>
            </p:cNvCxnSpPr>
            <p:nvPr/>
          </p:nvCxnSpPr>
          <p:spPr>
            <a:xfrm flipH="1">
              <a:off x="6944319" y="5077359"/>
              <a:ext cx="776928" cy="0"/>
            </a:xfrm>
            <a:prstGeom prst="straightConnector1">
              <a:avLst/>
            </a:prstGeom>
            <a:noFill/>
            <a:ln w="19050">
              <a:solidFill>
                <a:schemeClr val="bg1"/>
              </a:solidFill>
              <a:headEnd type="stealth"/>
              <a:tailEnd type="none"/>
            </a:ln>
          </p:spPr>
          <p:style>
            <a:lnRef idx="2">
              <a:schemeClr val="dk1"/>
            </a:lnRef>
            <a:fillRef idx="1">
              <a:schemeClr val="lt1"/>
            </a:fillRef>
            <a:effectRef idx="0">
              <a:schemeClr val="dk1"/>
            </a:effectRef>
            <a:fontRef idx="minor">
              <a:schemeClr val="dk1"/>
            </a:fontRef>
          </p:style>
        </p:cxnSp>
        <p:cxnSp>
          <p:nvCxnSpPr>
            <p:cNvPr id="178" name="直接箭头连接符 177">
              <a:extLst>
                <a:ext uri="{FF2B5EF4-FFF2-40B4-BE49-F238E27FC236}">
                  <a16:creationId xmlns:a16="http://schemas.microsoft.com/office/drawing/2014/main" id="{A29EAFAF-AE6A-46B8-9B60-92C0181FA378}"/>
                </a:ext>
              </a:extLst>
            </p:cNvPr>
            <p:cNvCxnSpPr>
              <a:cxnSpLocks/>
            </p:cNvCxnSpPr>
            <p:nvPr/>
          </p:nvCxnSpPr>
          <p:spPr>
            <a:xfrm flipH="1">
              <a:off x="6944319" y="5763459"/>
              <a:ext cx="776928"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cxnSp>
        <p:nvCxnSpPr>
          <p:cNvPr id="181" name="直接连接符 180">
            <a:extLst>
              <a:ext uri="{FF2B5EF4-FFF2-40B4-BE49-F238E27FC236}">
                <a16:creationId xmlns:a16="http://schemas.microsoft.com/office/drawing/2014/main" id="{FF42DB31-5160-40EC-BB31-BF4E4958E52C}"/>
              </a:ext>
            </a:extLst>
          </p:cNvPr>
          <p:cNvCxnSpPr>
            <a:cxnSpLocks/>
          </p:cNvCxnSpPr>
          <p:nvPr/>
        </p:nvCxnSpPr>
        <p:spPr>
          <a:xfrm flipH="1">
            <a:off x="1809750" y="3391651"/>
            <a:ext cx="10182226" cy="0"/>
          </a:xfrm>
          <a:prstGeom prst="line">
            <a:avLst/>
          </a:prstGeom>
          <a:ln w="12700">
            <a:gradFill>
              <a:gsLst>
                <a:gs pos="0">
                  <a:schemeClr val="accent1">
                    <a:lumMod val="5000"/>
                    <a:lumOff val="95000"/>
                    <a:alpha val="0"/>
                  </a:schemeClr>
                </a:gs>
                <a:gs pos="100000">
                  <a:schemeClr val="bg1">
                    <a:alpha val="0"/>
                  </a:schemeClr>
                </a:gs>
                <a:gs pos="50000">
                  <a:srgbClr val="FFC000"/>
                </a:gs>
              </a:gsLst>
              <a:lin ang="0" scaled="0"/>
            </a:gradFill>
          </a:ln>
        </p:spPr>
        <p:style>
          <a:lnRef idx="1">
            <a:schemeClr val="accent1"/>
          </a:lnRef>
          <a:fillRef idx="0">
            <a:schemeClr val="accent1"/>
          </a:fillRef>
          <a:effectRef idx="0">
            <a:schemeClr val="accent1"/>
          </a:effectRef>
          <a:fontRef idx="minor">
            <a:schemeClr val="tx1"/>
          </a:fontRef>
        </p:style>
      </p:cxnSp>
      <p:grpSp>
        <p:nvGrpSpPr>
          <p:cNvPr id="106" name="组合 105">
            <a:extLst>
              <a:ext uri="{FF2B5EF4-FFF2-40B4-BE49-F238E27FC236}">
                <a16:creationId xmlns:a16="http://schemas.microsoft.com/office/drawing/2014/main" id="{DBAD8BE0-F569-4E0E-9C3B-106C1076FBAF}"/>
              </a:ext>
            </a:extLst>
          </p:cNvPr>
          <p:cNvGrpSpPr/>
          <p:nvPr/>
        </p:nvGrpSpPr>
        <p:grpSpPr>
          <a:xfrm>
            <a:off x="7238648" y="2793266"/>
            <a:ext cx="2392188" cy="1941660"/>
            <a:chOff x="7281749" y="3113936"/>
            <a:chExt cx="2392188" cy="1941660"/>
          </a:xfrm>
        </p:grpSpPr>
        <p:sp>
          <p:nvSpPr>
            <p:cNvPr id="183" name="对话气泡: 圆角矩形 182">
              <a:extLst>
                <a:ext uri="{FF2B5EF4-FFF2-40B4-BE49-F238E27FC236}">
                  <a16:creationId xmlns:a16="http://schemas.microsoft.com/office/drawing/2014/main" id="{A6CCBCA7-F67F-48A7-B3D6-D9A22DF7BA3C}"/>
                </a:ext>
              </a:extLst>
            </p:cNvPr>
            <p:cNvSpPr/>
            <p:nvPr/>
          </p:nvSpPr>
          <p:spPr>
            <a:xfrm>
              <a:off x="7281749" y="3113936"/>
              <a:ext cx="2392188" cy="1941660"/>
            </a:xfrm>
            <a:prstGeom prst="wedgeRoundRectCallout">
              <a:avLst>
                <a:gd name="adj1" fmla="val -74920"/>
                <a:gd name="adj2" fmla="val -1492"/>
                <a:gd name="adj3" fmla="val 16667"/>
              </a:avLst>
            </a:prstGeom>
            <a:solidFill>
              <a:schemeClr val="bg1"/>
            </a:solidFill>
            <a:ln>
              <a:noFill/>
            </a:ln>
            <a:effectLst>
              <a:outerShdw blurRad="4191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85" name="图片 184">
              <a:extLst>
                <a:ext uri="{FF2B5EF4-FFF2-40B4-BE49-F238E27FC236}">
                  <a16:creationId xmlns:a16="http://schemas.microsoft.com/office/drawing/2014/main" id="{98014F19-948B-4B26-9246-0DD5B266A244}"/>
                </a:ext>
              </a:extLst>
            </p:cNvPr>
            <p:cNvPicPr>
              <a:picLocks noChangeAspect="1"/>
            </p:cNvPicPr>
            <p:nvPr/>
          </p:nvPicPr>
          <p:blipFill rotWithShape="1">
            <a:blip r:embed="rId5">
              <a:extLst>
                <a:ext uri="{28A0092B-C50C-407E-A947-70E740481C1C}">
                  <a14:useLocalDpi xmlns:a14="http://schemas.microsoft.com/office/drawing/2010/main" val="0"/>
                </a:ext>
              </a:extLst>
            </a:blip>
            <a:srcRect l="29100" t="30139" r="6190" b="22242"/>
            <a:stretch/>
          </p:blipFill>
          <p:spPr>
            <a:xfrm>
              <a:off x="7468957" y="3342331"/>
              <a:ext cx="2017773" cy="1484870"/>
            </a:xfrm>
            <a:prstGeom prst="roundRect">
              <a:avLst>
                <a:gd name="adj" fmla="val 8648"/>
              </a:avLst>
            </a:prstGeom>
            <a:ln>
              <a:noFill/>
            </a:ln>
            <a:effectLst/>
            <a:scene3d>
              <a:camera prst="orthographicFront"/>
              <a:lightRig rig="contrasting" dir="t">
                <a:rot lat="0" lon="0" rev="4200000"/>
              </a:lightRig>
            </a:scene3d>
            <a:sp3d prstMaterial="plastic">
              <a:contourClr>
                <a:srgbClr val="969696"/>
              </a:contourClr>
            </a:sp3d>
          </p:spPr>
        </p:pic>
      </p:grpSp>
      <p:grpSp>
        <p:nvGrpSpPr>
          <p:cNvPr id="190" name="组合 189">
            <a:extLst>
              <a:ext uri="{FF2B5EF4-FFF2-40B4-BE49-F238E27FC236}">
                <a16:creationId xmlns:a16="http://schemas.microsoft.com/office/drawing/2014/main" id="{1030014A-3AC9-4272-BEFB-B93BBC662022}"/>
              </a:ext>
            </a:extLst>
          </p:cNvPr>
          <p:cNvGrpSpPr/>
          <p:nvPr/>
        </p:nvGrpSpPr>
        <p:grpSpPr>
          <a:xfrm>
            <a:off x="1297534" y="4779029"/>
            <a:ext cx="2321551" cy="1614826"/>
            <a:chOff x="1297534" y="4779029"/>
            <a:chExt cx="2321551" cy="1614826"/>
          </a:xfrm>
        </p:grpSpPr>
        <p:sp>
          <p:nvSpPr>
            <p:cNvPr id="186" name="对话气泡: 圆角矩形 185">
              <a:extLst>
                <a:ext uri="{FF2B5EF4-FFF2-40B4-BE49-F238E27FC236}">
                  <a16:creationId xmlns:a16="http://schemas.microsoft.com/office/drawing/2014/main" id="{3091A9B3-C9B4-409C-B44F-B713A131AA40}"/>
                </a:ext>
              </a:extLst>
            </p:cNvPr>
            <p:cNvSpPr/>
            <p:nvPr/>
          </p:nvSpPr>
          <p:spPr>
            <a:xfrm>
              <a:off x="1297534" y="4779029"/>
              <a:ext cx="2321551" cy="1614826"/>
            </a:xfrm>
            <a:prstGeom prst="wedgeRoundRectCallout">
              <a:avLst>
                <a:gd name="adj1" fmla="val 119829"/>
                <a:gd name="adj2" fmla="val -12351"/>
                <a:gd name="adj3" fmla="val 16667"/>
              </a:avLst>
            </a:prstGeom>
            <a:solidFill>
              <a:schemeClr val="bg1"/>
            </a:solidFill>
            <a:ln>
              <a:noFill/>
            </a:ln>
            <a:effectLst>
              <a:outerShdw blurRad="4191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87" name="图片 186">
              <a:extLst>
                <a:ext uri="{FF2B5EF4-FFF2-40B4-BE49-F238E27FC236}">
                  <a16:creationId xmlns:a16="http://schemas.microsoft.com/office/drawing/2014/main" id="{7695093D-77A6-4F4E-8D17-A505F97D1852}"/>
                </a:ext>
              </a:extLst>
            </p:cNvPr>
            <p:cNvPicPr>
              <a:picLocks noChangeAspect="1"/>
            </p:cNvPicPr>
            <p:nvPr/>
          </p:nvPicPr>
          <p:blipFill rotWithShape="1">
            <a:blip r:embed="rId6">
              <a:extLst>
                <a:ext uri="{28A0092B-C50C-407E-A947-70E740481C1C}">
                  <a14:useLocalDpi xmlns:a14="http://schemas.microsoft.com/office/drawing/2010/main" val="0"/>
                </a:ext>
              </a:extLst>
            </a:blip>
            <a:srcRect l="31746" t="14866" r="20635" b="14394"/>
            <a:stretch/>
          </p:blipFill>
          <p:spPr>
            <a:xfrm rot="5400000">
              <a:off x="1783778" y="4584389"/>
              <a:ext cx="1349062" cy="2004106"/>
            </a:xfrm>
            <a:prstGeom prst="roundRect">
              <a:avLst>
                <a:gd name="adj" fmla="val 8648"/>
              </a:avLst>
            </a:prstGeom>
            <a:ln>
              <a:noFill/>
            </a:ln>
            <a:effectLst/>
            <a:scene3d>
              <a:camera prst="orthographicFront"/>
              <a:lightRig rig="contrasting" dir="t">
                <a:rot lat="0" lon="0" rev="4200000"/>
              </a:lightRig>
            </a:scene3d>
            <a:sp3d prstMaterial="plastic">
              <a:contourClr>
                <a:srgbClr val="969696"/>
              </a:contourClr>
            </a:sp3d>
          </p:spPr>
        </p:pic>
      </p:grpSp>
      <p:grpSp>
        <p:nvGrpSpPr>
          <p:cNvPr id="107" name="组合 106">
            <a:extLst>
              <a:ext uri="{FF2B5EF4-FFF2-40B4-BE49-F238E27FC236}">
                <a16:creationId xmlns:a16="http://schemas.microsoft.com/office/drawing/2014/main" id="{3DEC0874-9172-4760-A6F2-9AFCB55B710A}"/>
              </a:ext>
            </a:extLst>
          </p:cNvPr>
          <p:cNvGrpSpPr/>
          <p:nvPr/>
        </p:nvGrpSpPr>
        <p:grpSpPr>
          <a:xfrm>
            <a:off x="7907140" y="4834985"/>
            <a:ext cx="1857042" cy="1860132"/>
            <a:chOff x="8896457" y="4716828"/>
            <a:chExt cx="1857042" cy="1860132"/>
          </a:xfrm>
        </p:grpSpPr>
        <p:sp>
          <p:nvSpPr>
            <p:cNvPr id="188" name="对话气泡: 圆角矩形 187">
              <a:extLst>
                <a:ext uri="{FF2B5EF4-FFF2-40B4-BE49-F238E27FC236}">
                  <a16:creationId xmlns:a16="http://schemas.microsoft.com/office/drawing/2014/main" id="{25B44432-7328-49BD-9EB6-2DACB89760D1}"/>
                </a:ext>
              </a:extLst>
            </p:cNvPr>
            <p:cNvSpPr/>
            <p:nvPr/>
          </p:nvSpPr>
          <p:spPr>
            <a:xfrm>
              <a:off x="8896457" y="4716828"/>
              <a:ext cx="1857042" cy="1860132"/>
            </a:xfrm>
            <a:prstGeom prst="wedgeRoundRectCallout">
              <a:avLst>
                <a:gd name="adj1" fmla="val -110090"/>
                <a:gd name="adj2" fmla="val 3245"/>
                <a:gd name="adj3" fmla="val 16667"/>
              </a:avLst>
            </a:prstGeom>
            <a:solidFill>
              <a:schemeClr val="bg1"/>
            </a:solidFill>
            <a:ln>
              <a:noFill/>
            </a:ln>
            <a:effectLst>
              <a:outerShdw blurRad="4191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89" name="图片 188">
              <a:extLst>
                <a:ext uri="{FF2B5EF4-FFF2-40B4-BE49-F238E27FC236}">
                  <a16:creationId xmlns:a16="http://schemas.microsoft.com/office/drawing/2014/main" id="{D879514B-9F6F-4DD5-8A74-D6AA1723C28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7349" t="1991" r="13333" b="18519"/>
            <a:stretch/>
          </p:blipFill>
          <p:spPr>
            <a:xfrm>
              <a:off x="9084405" y="4904707"/>
              <a:ext cx="1481146" cy="1484372"/>
            </a:xfrm>
            <a:prstGeom prst="roundRect">
              <a:avLst>
                <a:gd name="adj" fmla="val 8648"/>
              </a:avLst>
            </a:prstGeom>
            <a:ln>
              <a:noFill/>
            </a:ln>
            <a:effectLst/>
            <a:scene3d>
              <a:camera prst="orthographicFront"/>
              <a:lightRig rig="contrasting" dir="t">
                <a:rot lat="0" lon="0" rev="4200000"/>
              </a:lightRig>
            </a:scene3d>
            <a:sp3d prstMaterial="plastic">
              <a:contourClr>
                <a:srgbClr val="969696"/>
              </a:contourClr>
            </a:sp3d>
          </p:spPr>
        </p:pic>
      </p:grpSp>
      <p:grpSp>
        <p:nvGrpSpPr>
          <p:cNvPr id="2" name="组合 1">
            <a:extLst>
              <a:ext uri="{FF2B5EF4-FFF2-40B4-BE49-F238E27FC236}">
                <a16:creationId xmlns:a16="http://schemas.microsoft.com/office/drawing/2014/main" id="{C6FB5B5A-C554-4B23-833C-8C8409F54AAE}"/>
              </a:ext>
            </a:extLst>
          </p:cNvPr>
          <p:cNvGrpSpPr/>
          <p:nvPr/>
        </p:nvGrpSpPr>
        <p:grpSpPr>
          <a:xfrm>
            <a:off x="7337274" y="1005337"/>
            <a:ext cx="3762632" cy="1492110"/>
            <a:chOff x="7337274" y="1005337"/>
            <a:chExt cx="3762632" cy="1492110"/>
          </a:xfrm>
        </p:grpSpPr>
        <p:sp>
          <p:nvSpPr>
            <p:cNvPr id="102" name="对话气泡: 圆角矩形 101">
              <a:extLst>
                <a:ext uri="{FF2B5EF4-FFF2-40B4-BE49-F238E27FC236}">
                  <a16:creationId xmlns:a16="http://schemas.microsoft.com/office/drawing/2014/main" id="{9BF51872-753B-415E-9F2B-F198657EF456}"/>
                </a:ext>
              </a:extLst>
            </p:cNvPr>
            <p:cNvSpPr/>
            <p:nvPr/>
          </p:nvSpPr>
          <p:spPr>
            <a:xfrm>
              <a:off x="7337274" y="1005337"/>
              <a:ext cx="3762632" cy="1492110"/>
            </a:xfrm>
            <a:prstGeom prst="wedgeRoundRectCallout">
              <a:avLst>
                <a:gd name="adj1" fmla="val -83578"/>
                <a:gd name="adj2" fmla="val -4778"/>
                <a:gd name="adj3" fmla="val 16667"/>
              </a:avLst>
            </a:prstGeom>
            <a:solidFill>
              <a:schemeClr val="bg1"/>
            </a:solidFill>
            <a:ln>
              <a:noFill/>
            </a:ln>
            <a:effectLst>
              <a:outerShdw blurRad="4191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6" name="图片 195">
              <a:extLst>
                <a:ext uri="{FF2B5EF4-FFF2-40B4-BE49-F238E27FC236}">
                  <a16:creationId xmlns:a16="http://schemas.microsoft.com/office/drawing/2014/main" id="{802D00E2-5B5A-4D17-8739-9EC19FC625A0}"/>
                </a:ext>
              </a:extLst>
            </p:cNvPr>
            <p:cNvPicPr>
              <a:picLocks noChangeAspect="1"/>
            </p:cNvPicPr>
            <p:nvPr/>
          </p:nvPicPr>
          <p:blipFill rotWithShape="1">
            <a:blip r:embed="rId9">
              <a:extLst>
                <a:ext uri="{28A0092B-C50C-407E-A947-70E740481C1C}">
                  <a14:useLocalDpi xmlns:a14="http://schemas.microsoft.com/office/drawing/2010/main" val="0"/>
                </a:ext>
              </a:extLst>
            </a:blip>
            <a:srcRect l="-1" t="11142" r="2324" b="9580"/>
            <a:stretch/>
          </p:blipFill>
          <p:spPr>
            <a:xfrm>
              <a:off x="7401074" y="1163762"/>
              <a:ext cx="3592070" cy="1232725"/>
            </a:xfrm>
            <a:prstGeom prst="roundRect">
              <a:avLst>
                <a:gd name="adj" fmla="val 8648"/>
              </a:avLst>
            </a:prstGeom>
            <a:ln>
              <a:noFill/>
            </a:ln>
            <a:effectLst/>
            <a:scene3d>
              <a:camera prst="orthographicFront"/>
              <a:lightRig rig="contrasting" dir="t">
                <a:rot lat="0" lon="0" rev="4200000"/>
              </a:lightRig>
            </a:scene3d>
            <a:sp3d prstMaterial="plastic">
              <a:contourClr>
                <a:srgbClr val="969696"/>
              </a:contourClr>
            </a:sp3d>
          </p:spPr>
        </p:pic>
      </p:grpSp>
      <p:pic>
        <p:nvPicPr>
          <p:cNvPr id="198" name="图片 197">
            <a:extLst>
              <a:ext uri="{FF2B5EF4-FFF2-40B4-BE49-F238E27FC236}">
                <a16:creationId xmlns:a16="http://schemas.microsoft.com/office/drawing/2014/main" id="{E60DEA2D-56F4-467B-B939-233C7C1E72C1}"/>
              </a:ext>
            </a:extLst>
          </p:cNvPr>
          <p:cNvPicPr>
            <a:picLocks noChangeAspect="1"/>
          </p:cNvPicPr>
          <p:nvPr/>
        </p:nvPicPr>
        <p:blipFill rotWithShape="1">
          <a:blip r:embed="rId10">
            <a:extLst>
              <a:ext uri="{28A0092B-C50C-407E-A947-70E740481C1C}">
                <a14:useLocalDpi xmlns:a14="http://schemas.microsoft.com/office/drawing/2010/main" val="0"/>
              </a:ext>
            </a:extLst>
          </a:blip>
          <a:srcRect l="21133" t="26119" r="38663" b="17520"/>
          <a:stretch/>
        </p:blipFill>
        <p:spPr>
          <a:xfrm rot="10800000">
            <a:off x="1898143" y="1413108"/>
            <a:ext cx="5279604" cy="4163325"/>
          </a:xfrm>
          <a:prstGeom prst="round2DiagRect">
            <a:avLst>
              <a:gd name="adj1" fmla="val 16667"/>
              <a:gd name="adj2" fmla="val 0"/>
            </a:avLst>
          </a:prstGeom>
          <a:ln w="88900" cap="sq">
            <a:solidFill>
              <a:srgbClr val="FFFFFF"/>
            </a:solidFill>
            <a:miter lim="800000"/>
          </a:ln>
          <a:effectLst>
            <a:outerShdw blurRad="419100" sx="107000" sy="107000" algn="ctr" rotWithShape="0">
              <a:prstClr val="black"/>
            </a:outerShdw>
          </a:effectLst>
        </p:spPr>
      </p:pic>
    </p:spTree>
    <p:extLst>
      <p:ext uri="{BB962C8B-B14F-4D97-AF65-F5344CB8AC3E}">
        <p14:creationId xmlns:p14="http://schemas.microsoft.com/office/powerpoint/2010/main" val="3405608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left)">
                                      <p:cBhvr>
                                        <p:cTn id="16" dur="500"/>
                                        <p:tgtEl>
                                          <p:spTgt spid="10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90"/>
                                        </p:tgtEl>
                                        <p:attrNameLst>
                                          <p:attrName>style.visibility</p:attrName>
                                        </p:attrNameLst>
                                      </p:cBhvr>
                                      <p:to>
                                        <p:strVal val="visible"/>
                                      </p:to>
                                    </p:set>
                                    <p:animEffect transition="in" filter="wipe(left)">
                                      <p:cBhvr>
                                        <p:cTn id="20" dur="500"/>
                                        <p:tgtEl>
                                          <p:spTgt spid="19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wipe(left)">
                                      <p:cBhvr>
                                        <p:cTn id="24" dur="500"/>
                                        <p:tgtEl>
                                          <p:spTgt spid="10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06"/>
                                        </p:tgtEl>
                                      </p:cBhvr>
                                    </p:animEffect>
                                    <p:set>
                                      <p:cBhvr>
                                        <p:cTn id="32" dur="1" fill="hold">
                                          <p:stCondLst>
                                            <p:cond delay="499"/>
                                          </p:stCondLst>
                                        </p:cTn>
                                        <p:tgtEl>
                                          <p:spTgt spid="10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90"/>
                                        </p:tgtEl>
                                      </p:cBhvr>
                                    </p:animEffect>
                                    <p:set>
                                      <p:cBhvr>
                                        <p:cTn id="35" dur="1" fill="hold">
                                          <p:stCondLst>
                                            <p:cond delay="499"/>
                                          </p:stCondLst>
                                        </p:cTn>
                                        <p:tgtEl>
                                          <p:spTgt spid="19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7"/>
                                        </p:tgtEl>
                                      </p:cBhvr>
                                    </p:animEffect>
                                    <p:set>
                                      <p:cBhvr>
                                        <p:cTn id="38" dur="1" fill="hold">
                                          <p:stCondLst>
                                            <p:cond delay="499"/>
                                          </p:stCondLst>
                                        </p:cTn>
                                        <p:tgtEl>
                                          <p:spTgt spid="107"/>
                                        </p:tgtEl>
                                        <p:attrNameLst>
                                          <p:attrName>style.visibility</p:attrName>
                                        </p:attrNameLst>
                                      </p:cBhvr>
                                      <p:to>
                                        <p:strVal val="hidden"/>
                                      </p:to>
                                    </p:set>
                                  </p:childTnLst>
                                </p:cTn>
                              </p:par>
                            </p:childTnLst>
                          </p:cTn>
                        </p:par>
                        <p:par>
                          <p:cTn id="39" fill="hold">
                            <p:stCondLst>
                              <p:cond delay="500"/>
                            </p:stCondLst>
                            <p:childTnLst>
                              <p:par>
                                <p:cTn id="40" presetID="63" presetClass="path" presetSubtype="0" accel="50000" decel="50000" fill="hold" grpId="1" nodeType="afterEffect">
                                  <p:stCondLst>
                                    <p:cond delay="0"/>
                                  </p:stCondLst>
                                  <p:childTnLst>
                                    <p:animMotion origin="layout" path="M 4.79167E-6 1.85185E-6 L 0.39908 1.85185E-6 " pathEditMode="relative" rAng="0" ptsTypes="AA">
                                      <p:cBhvr>
                                        <p:cTn id="41" dur="2000" fill="hold"/>
                                        <p:tgtEl>
                                          <p:spTgt spid="14"/>
                                        </p:tgtEl>
                                        <p:attrNameLst>
                                          <p:attrName>ppt_x</p:attrName>
                                          <p:attrName>ppt_y</p:attrName>
                                        </p:attrNameLst>
                                      </p:cBhvr>
                                      <p:rCtr x="19948"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8"/>
                                        </p:tgtEl>
                                        <p:attrNameLst>
                                          <p:attrName>style.visibility</p:attrName>
                                        </p:attrNameLst>
                                      </p:cBhvr>
                                      <p:to>
                                        <p:strVal val="visible"/>
                                      </p:to>
                                    </p:set>
                                    <p:animEffect transition="in" filter="fade">
                                      <p:cBhvr>
                                        <p:cTn id="46" dur="500"/>
                                        <p:tgtEl>
                                          <p:spTgt spid="19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98"/>
                                        </p:tgtEl>
                                      </p:cBhvr>
                                    </p:animEffect>
                                    <p:set>
                                      <p:cBhvr>
                                        <p:cTn id="54" dur="1" fill="hold">
                                          <p:stCondLst>
                                            <p:cond delay="499"/>
                                          </p:stCondLst>
                                        </p:cTn>
                                        <p:tgtEl>
                                          <p:spTgt spid="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08" name="矩形: 圆角 107">
            <a:extLst>
              <a:ext uri="{FF2B5EF4-FFF2-40B4-BE49-F238E27FC236}">
                <a16:creationId xmlns:a16="http://schemas.microsoft.com/office/drawing/2014/main" id="{99C6241D-41B9-4584-A46B-43B50ED148A2}"/>
              </a:ext>
            </a:extLst>
          </p:cNvPr>
          <p:cNvSpPr/>
          <p:nvPr/>
        </p:nvSpPr>
        <p:spPr>
          <a:xfrm>
            <a:off x="2168920" y="2974888"/>
            <a:ext cx="9498696"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U(t)</a:t>
            </a:r>
            <a:endParaRPr lang="zh-CN" altLang="en-US" b="1">
              <a:effectLst>
                <a:outerShdw blurRad="38100" dist="38100" dir="2700000" algn="tl">
                  <a:srgbClr val="000000">
                    <a:alpha val="43137"/>
                  </a:srgbClr>
                </a:outerShdw>
              </a:effectLst>
              <a:latin typeface="+mn-ea"/>
            </a:endParaRPr>
          </a:p>
        </p:txBody>
      </p:sp>
      <p:sp>
        <p:nvSpPr>
          <p:cNvPr id="109" name="矩形: 圆角 108">
            <a:extLst>
              <a:ext uri="{FF2B5EF4-FFF2-40B4-BE49-F238E27FC236}">
                <a16:creationId xmlns:a16="http://schemas.microsoft.com/office/drawing/2014/main" id="{204FDC2D-52F0-430A-A189-5EAEC5412B27}"/>
              </a:ext>
            </a:extLst>
          </p:cNvPr>
          <p:cNvSpPr/>
          <p:nvPr/>
        </p:nvSpPr>
        <p:spPr>
          <a:xfrm>
            <a:off x="2168920" y="4032023"/>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A(t)</a:t>
            </a:r>
            <a:endParaRPr lang="zh-CN" altLang="en-US" b="1">
              <a:effectLst>
                <a:outerShdw blurRad="38100" dist="38100" dir="2700000" algn="tl">
                  <a:srgbClr val="000000">
                    <a:alpha val="43137"/>
                  </a:srgbClr>
                </a:outerShdw>
              </a:effectLst>
              <a:latin typeface="+mn-ea"/>
            </a:endParaRPr>
          </a:p>
        </p:txBody>
      </p:sp>
      <p:sp>
        <p:nvSpPr>
          <p:cNvPr id="110" name="矩形: 圆角 109">
            <a:extLst>
              <a:ext uri="{FF2B5EF4-FFF2-40B4-BE49-F238E27FC236}">
                <a16:creationId xmlns:a16="http://schemas.microsoft.com/office/drawing/2014/main" id="{50DE9D0D-9CD0-4F34-9D1A-DE9A927D2F3D}"/>
              </a:ext>
            </a:extLst>
          </p:cNvPr>
          <p:cNvSpPr/>
          <p:nvPr/>
        </p:nvSpPr>
        <p:spPr>
          <a:xfrm>
            <a:off x="2168920" y="4961409"/>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W(t)</a:t>
            </a:r>
            <a:endParaRPr lang="zh-CN" altLang="en-US" b="1">
              <a:effectLst>
                <a:outerShdw blurRad="38100" dist="38100" dir="2700000" algn="tl">
                  <a:srgbClr val="000000">
                    <a:alpha val="43137"/>
                  </a:srgbClr>
                </a:outerShdw>
              </a:effectLst>
              <a:latin typeface="+mn-ea"/>
            </a:endParaRPr>
          </a:p>
        </p:txBody>
      </p:sp>
      <p:sp>
        <p:nvSpPr>
          <p:cNvPr id="111" name="矩形: 圆角 110">
            <a:extLst>
              <a:ext uri="{FF2B5EF4-FFF2-40B4-BE49-F238E27FC236}">
                <a16:creationId xmlns:a16="http://schemas.microsoft.com/office/drawing/2014/main" id="{AFFA0003-07D2-4292-8EEA-E2FEF49A0A56}"/>
              </a:ext>
            </a:extLst>
          </p:cNvPr>
          <p:cNvSpPr/>
          <p:nvPr/>
        </p:nvSpPr>
        <p:spPr>
          <a:xfrm>
            <a:off x="2172956" y="1961118"/>
            <a:ext cx="9498697"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solidFill>
                  <a:srgbClr val="FFC000"/>
                </a:solidFill>
                <a:effectLst>
                  <a:outerShdw blurRad="38100" dist="38100" dir="2700000" algn="tl">
                    <a:srgbClr val="000000">
                      <a:alpha val="43137"/>
                    </a:srgbClr>
                  </a:outerShdw>
                </a:effectLst>
                <a:latin typeface="+mn-ea"/>
              </a:rPr>
              <a:t>CLK</a:t>
            </a:r>
            <a:endParaRPr lang="zh-CN" altLang="en-US" b="1">
              <a:solidFill>
                <a:srgbClr val="FFC000"/>
              </a:solidFill>
              <a:effectLst>
                <a:outerShdw blurRad="38100" dist="38100" dir="2700000" algn="tl">
                  <a:srgbClr val="000000">
                    <a:alpha val="43137"/>
                  </a:srgbClr>
                </a:outerShdw>
              </a:effectLst>
              <a:latin typeface="+mn-ea"/>
            </a:endParaRPr>
          </a:p>
        </p:txBody>
      </p:sp>
      <p:grpSp>
        <p:nvGrpSpPr>
          <p:cNvPr id="161" name="组合 160">
            <a:extLst>
              <a:ext uri="{FF2B5EF4-FFF2-40B4-BE49-F238E27FC236}">
                <a16:creationId xmlns:a16="http://schemas.microsoft.com/office/drawing/2014/main" id="{FBD68BF6-5049-4BD1-BDED-83BE57D1011F}"/>
              </a:ext>
            </a:extLst>
          </p:cNvPr>
          <p:cNvGrpSpPr/>
          <p:nvPr/>
        </p:nvGrpSpPr>
        <p:grpSpPr>
          <a:xfrm>
            <a:off x="3518353" y="2051151"/>
            <a:ext cx="644976" cy="459619"/>
            <a:chOff x="3795823" y="3703674"/>
            <a:chExt cx="2140688" cy="1010093"/>
          </a:xfrm>
          <a:effectLst>
            <a:outerShdw blurRad="63500" sx="102000" sy="102000" algn="ctr" rotWithShape="0">
              <a:prstClr val="black">
                <a:alpha val="40000"/>
              </a:prstClr>
            </a:outerShdw>
          </a:effectLst>
        </p:grpSpPr>
        <p:cxnSp>
          <p:nvCxnSpPr>
            <p:cNvPr id="162" name="直接连接符 161">
              <a:extLst>
                <a:ext uri="{FF2B5EF4-FFF2-40B4-BE49-F238E27FC236}">
                  <a16:creationId xmlns:a16="http://schemas.microsoft.com/office/drawing/2014/main" id="{41E4647D-5BEE-49AD-8EED-B495B5B1318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2CF9C9DC-F91B-4539-BF65-148950C0F32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BAA574C-5B58-45E7-B081-52B9B7E5F20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BEB1EE98-3CEF-48D9-B826-64F905C03BE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2E9F55CD-20F9-4BC3-8BFA-082920C2461B}"/>
              </a:ext>
            </a:extLst>
          </p:cNvPr>
          <p:cNvGrpSpPr/>
          <p:nvPr/>
        </p:nvGrpSpPr>
        <p:grpSpPr>
          <a:xfrm>
            <a:off x="4163328" y="2051150"/>
            <a:ext cx="644976" cy="459619"/>
            <a:chOff x="3795823" y="3703674"/>
            <a:chExt cx="2140688" cy="1010093"/>
          </a:xfrm>
          <a:effectLst>
            <a:outerShdw blurRad="63500" sx="102000" sy="102000" algn="ctr" rotWithShape="0">
              <a:prstClr val="black">
                <a:alpha val="40000"/>
              </a:prstClr>
            </a:outerShdw>
          </a:effectLst>
        </p:grpSpPr>
        <p:cxnSp>
          <p:nvCxnSpPr>
            <p:cNvPr id="167" name="直接连接符 166">
              <a:extLst>
                <a:ext uri="{FF2B5EF4-FFF2-40B4-BE49-F238E27FC236}">
                  <a16:creationId xmlns:a16="http://schemas.microsoft.com/office/drawing/2014/main" id="{31D51056-F060-4717-A44E-C36BC2067415}"/>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D4E4C7EF-23EB-4750-A168-AFF52276B47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B62DF6FC-1612-4D7C-82BC-08469175AF8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98BAC769-F969-4F1E-AFEE-EB034C42431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E5FD1958-BF14-4425-8876-3F3A76EBFB08}"/>
              </a:ext>
            </a:extLst>
          </p:cNvPr>
          <p:cNvGrpSpPr/>
          <p:nvPr/>
        </p:nvGrpSpPr>
        <p:grpSpPr>
          <a:xfrm>
            <a:off x="4808303" y="2051150"/>
            <a:ext cx="644976" cy="459619"/>
            <a:chOff x="3795823" y="3703674"/>
            <a:chExt cx="2140688" cy="1010093"/>
          </a:xfrm>
          <a:effectLst>
            <a:outerShdw blurRad="63500" sx="102000" sy="102000" algn="ctr" rotWithShape="0">
              <a:prstClr val="black">
                <a:alpha val="40000"/>
              </a:prstClr>
            </a:outerShdw>
          </a:effectLst>
        </p:grpSpPr>
        <p:cxnSp>
          <p:nvCxnSpPr>
            <p:cNvPr id="172" name="直接连接符 171">
              <a:extLst>
                <a:ext uri="{FF2B5EF4-FFF2-40B4-BE49-F238E27FC236}">
                  <a16:creationId xmlns:a16="http://schemas.microsoft.com/office/drawing/2014/main" id="{538E54D4-AB52-4B2A-8BF9-CE162AA774D6}"/>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99DDBF0-826E-4B68-8F6C-BBE6F2BF2E7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9FD37E8-5674-4018-8C26-8CAA52A38E3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D2784886-4A58-42F9-8397-944ACF617AD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35384766-05C6-4E67-AED4-829886CB2252}"/>
              </a:ext>
            </a:extLst>
          </p:cNvPr>
          <p:cNvGrpSpPr/>
          <p:nvPr/>
        </p:nvGrpSpPr>
        <p:grpSpPr>
          <a:xfrm>
            <a:off x="5453278" y="2051150"/>
            <a:ext cx="644976" cy="459619"/>
            <a:chOff x="3795823" y="3703674"/>
            <a:chExt cx="2140688" cy="1010093"/>
          </a:xfrm>
          <a:effectLst>
            <a:outerShdw blurRad="63500" sx="102000" sy="102000" algn="ctr" rotWithShape="0">
              <a:prstClr val="black">
                <a:alpha val="40000"/>
              </a:prstClr>
            </a:outerShdw>
          </a:effectLst>
        </p:grpSpPr>
        <p:cxnSp>
          <p:nvCxnSpPr>
            <p:cNvPr id="177" name="直接连接符 176">
              <a:extLst>
                <a:ext uri="{FF2B5EF4-FFF2-40B4-BE49-F238E27FC236}">
                  <a16:creationId xmlns:a16="http://schemas.microsoft.com/office/drawing/2014/main" id="{8B95770D-9C89-481C-80C7-0E0ED8B1796D}"/>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E3BF0435-6235-4775-B614-DECE426C6EF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B9871-6250-4435-A411-DF985283917F}"/>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1773893D-4950-404D-ABA5-206AB465566B}"/>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1" name="组合 180">
            <a:extLst>
              <a:ext uri="{FF2B5EF4-FFF2-40B4-BE49-F238E27FC236}">
                <a16:creationId xmlns:a16="http://schemas.microsoft.com/office/drawing/2014/main" id="{0EA2DADB-3DAB-4A25-AA2D-B407A719C8EF}"/>
              </a:ext>
            </a:extLst>
          </p:cNvPr>
          <p:cNvGrpSpPr/>
          <p:nvPr/>
        </p:nvGrpSpPr>
        <p:grpSpPr>
          <a:xfrm>
            <a:off x="6098253" y="2051150"/>
            <a:ext cx="644976" cy="459619"/>
            <a:chOff x="3795823" y="3703674"/>
            <a:chExt cx="2140688" cy="1010093"/>
          </a:xfrm>
          <a:effectLst>
            <a:outerShdw blurRad="63500" sx="102000" sy="102000" algn="ctr" rotWithShape="0">
              <a:prstClr val="black">
                <a:alpha val="40000"/>
              </a:prstClr>
            </a:outerShdw>
          </a:effectLst>
        </p:grpSpPr>
        <p:cxnSp>
          <p:nvCxnSpPr>
            <p:cNvPr id="182" name="直接连接符 181">
              <a:extLst>
                <a:ext uri="{FF2B5EF4-FFF2-40B4-BE49-F238E27FC236}">
                  <a16:creationId xmlns:a16="http://schemas.microsoft.com/office/drawing/2014/main" id="{8BDB5212-1F1D-4C30-83C7-3273E91D4C1A}"/>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48D57F50-F5A2-49AB-9F9C-3EE56EEC599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49A5D25-1FCF-4E72-B895-D4FCEB29313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08CB4F19-0174-4085-BFD3-E9E42389D93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6" name="组合 185">
            <a:extLst>
              <a:ext uri="{FF2B5EF4-FFF2-40B4-BE49-F238E27FC236}">
                <a16:creationId xmlns:a16="http://schemas.microsoft.com/office/drawing/2014/main" id="{022AB14C-99BF-4C82-871C-6151DB5E3A1A}"/>
              </a:ext>
            </a:extLst>
          </p:cNvPr>
          <p:cNvGrpSpPr/>
          <p:nvPr/>
        </p:nvGrpSpPr>
        <p:grpSpPr>
          <a:xfrm>
            <a:off x="6743228" y="2051149"/>
            <a:ext cx="644976" cy="459619"/>
            <a:chOff x="3795823" y="3703674"/>
            <a:chExt cx="2140688" cy="1010093"/>
          </a:xfrm>
          <a:effectLst>
            <a:outerShdw blurRad="63500" sx="102000" sy="102000" algn="ctr" rotWithShape="0">
              <a:prstClr val="black">
                <a:alpha val="40000"/>
              </a:prstClr>
            </a:outerShdw>
          </a:effectLst>
        </p:grpSpPr>
        <p:cxnSp>
          <p:nvCxnSpPr>
            <p:cNvPr id="187" name="直接连接符 186">
              <a:extLst>
                <a:ext uri="{FF2B5EF4-FFF2-40B4-BE49-F238E27FC236}">
                  <a16:creationId xmlns:a16="http://schemas.microsoft.com/office/drawing/2014/main" id="{2C256AC1-C92E-4CCA-9F72-4DD675C7E89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C794F24D-A23A-472A-A8B7-2766A72620C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D08223BA-836C-40A9-8C1B-AB3F27B39AF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AEB0A6E2-628C-4C15-BA8B-ECADD2C033D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1" name="组合 190">
            <a:extLst>
              <a:ext uri="{FF2B5EF4-FFF2-40B4-BE49-F238E27FC236}">
                <a16:creationId xmlns:a16="http://schemas.microsoft.com/office/drawing/2014/main" id="{D4E830BC-7801-4B83-960D-7AE3579082E6}"/>
              </a:ext>
            </a:extLst>
          </p:cNvPr>
          <p:cNvGrpSpPr/>
          <p:nvPr/>
        </p:nvGrpSpPr>
        <p:grpSpPr>
          <a:xfrm>
            <a:off x="7388203" y="2051149"/>
            <a:ext cx="644976" cy="459619"/>
            <a:chOff x="3795823" y="3703674"/>
            <a:chExt cx="2140688" cy="1010093"/>
          </a:xfrm>
          <a:effectLst>
            <a:outerShdw blurRad="63500" sx="102000" sy="102000" algn="ctr" rotWithShape="0">
              <a:prstClr val="black">
                <a:alpha val="40000"/>
              </a:prstClr>
            </a:outerShdw>
          </a:effectLst>
        </p:grpSpPr>
        <p:cxnSp>
          <p:nvCxnSpPr>
            <p:cNvPr id="192" name="直接连接符 191">
              <a:extLst>
                <a:ext uri="{FF2B5EF4-FFF2-40B4-BE49-F238E27FC236}">
                  <a16:creationId xmlns:a16="http://schemas.microsoft.com/office/drawing/2014/main" id="{EFB4676B-6341-4321-B865-F12EA418F17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8828FC92-BD44-4872-A304-06C67A78D27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583EB5E2-C640-44C1-97DA-DE64A7BEF76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A15CE36-B918-4453-8678-07D81022D11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组合 195">
            <a:extLst>
              <a:ext uri="{FF2B5EF4-FFF2-40B4-BE49-F238E27FC236}">
                <a16:creationId xmlns:a16="http://schemas.microsoft.com/office/drawing/2014/main" id="{00393E97-3C1D-4F15-B3AC-A593568F3B18}"/>
              </a:ext>
            </a:extLst>
          </p:cNvPr>
          <p:cNvGrpSpPr/>
          <p:nvPr/>
        </p:nvGrpSpPr>
        <p:grpSpPr>
          <a:xfrm>
            <a:off x="8033177" y="2051149"/>
            <a:ext cx="644976" cy="459619"/>
            <a:chOff x="3795823" y="3703674"/>
            <a:chExt cx="2140688" cy="1010093"/>
          </a:xfrm>
          <a:effectLst>
            <a:outerShdw blurRad="63500" sx="102000" sy="102000" algn="ctr" rotWithShape="0">
              <a:prstClr val="black">
                <a:alpha val="40000"/>
              </a:prstClr>
            </a:outerShdw>
          </a:effectLst>
        </p:grpSpPr>
        <p:cxnSp>
          <p:nvCxnSpPr>
            <p:cNvPr id="197" name="直接连接符 196">
              <a:extLst>
                <a:ext uri="{FF2B5EF4-FFF2-40B4-BE49-F238E27FC236}">
                  <a16:creationId xmlns:a16="http://schemas.microsoft.com/office/drawing/2014/main" id="{B7EB4D32-9A55-4228-8D37-900B0D4D64A9}"/>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F67B467F-8698-44E1-9F51-3DEE48FFD01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9E664892-F5FB-4D40-A47D-151DF1C22610}"/>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8F3458D1-11D5-4F88-A038-4309A9A3AC6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1" name="组合 200">
            <a:extLst>
              <a:ext uri="{FF2B5EF4-FFF2-40B4-BE49-F238E27FC236}">
                <a16:creationId xmlns:a16="http://schemas.microsoft.com/office/drawing/2014/main" id="{516D2D2F-D8F4-45D0-9059-128576986A27}"/>
              </a:ext>
            </a:extLst>
          </p:cNvPr>
          <p:cNvGrpSpPr/>
          <p:nvPr/>
        </p:nvGrpSpPr>
        <p:grpSpPr>
          <a:xfrm>
            <a:off x="8678152" y="2051150"/>
            <a:ext cx="644976" cy="459619"/>
            <a:chOff x="3795823" y="3703674"/>
            <a:chExt cx="2140688" cy="1010093"/>
          </a:xfrm>
          <a:effectLst>
            <a:outerShdw blurRad="63500" sx="102000" sy="102000" algn="ctr" rotWithShape="0">
              <a:prstClr val="black">
                <a:alpha val="40000"/>
              </a:prstClr>
            </a:outerShdw>
          </a:effectLst>
        </p:grpSpPr>
        <p:cxnSp>
          <p:nvCxnSpPr>
            <p:cNvPr id="202" name="直接连接符 201">
              <a:extLst>
                <a:ext uri="{FF2B5EF4-FFF2-40B4-BE49-F238E27FC236}">
                  <a16:creationId xmlns:a16="http://schemas.microsoft.com/office/drawing/2014/main" id="{1E3E11C5-AE2A-4BDC-96CE-EBE901A8FBDC}"/>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3C4597A5-613F-4158-96DC-93D7BA1228B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668FE882-4CEE-4473-A4B6-C0D74446E561}"/>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2CD68C-E852-4F3E-B2A3-EF37CF8AB1DF}"/>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6" name="组合 205">
            <a:extLst>
              <a:ext uri="{FF2B5EF4-FFF2-40B4-BE49-F238E27FC236}">
                <a16:creationId xmlns:a16="http://schemas.microsoft.com/office/drawing/2014/main" id="{740FCC1B-58F2-4C75-9FFD-33467A1DF960}"/>
              </a:ext>
            </a:extLst>
          </p:cNvPr>
          <p:cNvGrpSpPr/>
          <p:nvPr/>
        </p:nvGrpSpPr>
        <p:grpSpPr>
          <a:xfrm>
            <a:off x="9323127" y="2051149"/>
            <a:ext cx="644976" cy="459619"/>
            <a:chOff x="3795823" y="3703674"/>
            <a:chExt cx="2140688" cy="1010093"/>
          </a:xfrm>
          <a:effectLst>
            <a:outerShdw blurRad="63500" sx="102000" sy="102000" algn="ctr" rotWithShape="0">
              <a:prstClr val="black">
                <a:alpha val="40000"/>
              </a:prstClr>
            </a:outerShdw>
          </a:effectLst>
        </p:grpSpPr>
        <p:cxnSp>
          <p:nvCxnSpPr>
            <p:cNvPr id="207" name="直接连接符 206">
              <a:extLst>
                <a:ext uri="{FF2B5EF4-FFF2-40B4-BE49-F238E27FC236}">
                  <a16:creationId xmlns:a16="http://schemas.microsoft.com/office/drawing/2014/main" id="{0BA359BD-6F2A-4A5E-B052-10ADF539D5B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48E238-89FB-4FE8-99CB-52753CE6D634}"/>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22B70D4-AA4A-40F9-AC44-5601AD44B5D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AE02BE5E-0778-4CA4-A21C-1182108B498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1" name="组合 210">
            <a:extLst>
              <a:ext uri="{FF2B5EF4-FFF2-40B4-BE49-F238E27FC236}">
                <a16:creationId xmlns:a16="http://schemas.microsoft.com/office/drawing/2014/main" id="{4177FA71-7603-48D6-B801-65EF1BCFE67D}"/>
              </a:ext>
            </a:extLst>
          </p:cNvPr>
          <p:cNvGrpSpPr/>
          <p:nvPr/>
        </p:nvGrpSpPr>
        <p:grpSpPr>
          <a:xfrm>
            <a:off x="9968101" y="2051149"/>
            <a:ext cx="644976" cy="459619"/>
            <a:chOff x="3795823" y="3703674"/>
            <a:chExt cx="2140688" cy="1010093"/>
          </a:xfrm>
          <a:effectLst>
            <a:outerShdw blurRad="63500" sx="102000" sy="102000" algn="ctr" rotWithShape="0">
              <a:prstClr val="black">
                <a:alpha val="40000"/>
              </a:prstClr>
            </a:outerShdw>
          </a:effectLst>
        </p:grpSpPr>
        <p:cxnSp>
          <p:nvCxnSpPr>
            <p:cNvPr id="212" name="直接连接符 211">
              <a:extLst>
                <a:ext uri="{FF2B5EF4-FFF2-40B4-BE49-F238E27FC236}">
                  <a16:creationId xmlns:a16="http://schemas.microsoft.com/office/drawing/2014/main" id="{4D82A01A-F60C-4289-A3B5-B64B905DD9C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368F09CD-6BBA-442D-B9C7-7133D04DAA6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E3981422-6DD7-485D-8F08-DFCCA36D0EC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0FBD06E4-3719-4AD3-8759-A844A0FABE99}"/>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DE29EA6-EB27-4F05-83CF-A4076FA79AA8}"/>
              </a:ext>
            </a:extLst>
          </p:cNvPr>
          <p:cNvGrpSpPr/>
          <p:nvPr/>
        </p:nvGrpSpPr>
        <p:grpSpPr>
          <a:xfrm>
            <a:off x="10613076" y="2051149"/>
            <a:ext cx="644976" cy="459619"/>
            <a:chOff x="3795823" y="3703674"/>
            <a:chExt cx="2140688" cy="1010093"/>
          </a:xfrm>
          <a:effectLst>
            <a:outerShdw blurRad="63500" sx="102000" sy="102000" algn="ctr" rotWithShape="0">
              <a:prstClr val="black">
                <a:alpha val="40000"/>
              </a:prstClr>
            </a:outerShdw>
          </a:effectLst>
        </p:grpSpPr>
        <p:cxnSp>
          <p:nvCxnSpPr>
            <p:cNvPr id="217" name="直接连接符 216">
              <a:extLst>
                <a:ext uri="{FF2B5EF4-FFF2-40B4-BE49-F238E27FC236}">
                  <a16:creationId xmlns:a16="http://schemas.microsoft.com/office/drawing/2014/main" id="{D7BEB57B-1077-4EFB-9B17-130BF10A5CF2}"/>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95609E9-B562-4C4E-990D-C6AB183D074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5458335E-8B62-451A-8EFF-AD134055C94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F387D575-A2D5-4574-A0F1-7EFE31CB6BF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1" name="直接连接符 220">
            <a:extLst>
              <a:ext uri="{FF2B5EF4-FFF2-40B4-BE49-F238E27FC236}">
                <a16:creationId xmlns:a16="http://schemas.microsoft.com/office/drawing/2014/main" id="{E6A90969-A0F3-406D-9CDC-4E15763079E0}"/>
              </a:ext>
            </a:extLst>
          </p:cNvPr>
          <p:cNvCxnSpPr>
            <a:cxnSpLocks/>
          </p:cNvCxnSpPr>
          <p:nvPr/>
        </p:nvCxnSpPr>
        <p:spPr>
          <a:xfrm>
            <a:off x="3195026" y="251076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F9634CC-CC73-419C-B564-B2D948D74D3B}"/>
              </a:ext>
            </a:extLst>
          </p:cNvPr>
          <p:cNvCxnSpPr>
            <a:cxnSpLocks/>
          </p:cNvCxnSpPr>
          <p:nvPr/>
        </p:nvCxnSpPr>
        <p:spPr>
          <a:xfrm>
            <a:off x="3518352" y="3524538"/>
            <a:ext cx="773970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BCD1CC72-BD72-413C-88D9-2E51C7CACACB}"/>
              </a:ext>
            </a:extLst>
          </p:cNvPr>
          <p:cNvSpPr/>
          <p:nvPr/>
        </p:nvSpPr>
        <p:spPr>
          <a:xfrm>
            <a:off x="351835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U0</a:t>
            </a:r>
            <a:endParaRPr lang="zh-CN" altLang="en-US" sz="1600">
              <a:effectLst>
                <a:outerShdw blurRad="38100" dist="38100" dir="2700000" algn="tl">
                  <a:srgbClr val="000000">
                    <a:alpha val="43137"/>
                  </a:srgbClr>
                </a:outerShdw>
              </a:effectLst>
              <a:latin typeface="+mj-ea"/>
              <a:ea typeface="+mj-ea"/>
            </a:endParaRPr>
          </a:p>
        </p:txBody>
      </p:sp>
      <p:sp>
        <p:nvSpPr>
          <p:cNvPr id="224" name="矩形 223">
            <a:extLst>
              <a:ext uri="{FF2B5EF4-FFF2-40B4-BE49-F238E27FC236}">
                <a16:creationId xmlns:a16="http://schemas.microsoft.com/office/drawing/2014/main" id="{19B15B6E-32DA-4458-8977-3C540C0E2670}"/>
              </a:ext>
            </a:extLst>
          </p:cNvPr>
          <p:cNvSpPr/>
          <p:nvPr/>
        </p:nvSpPr>
        <p:spPr>
          <a:xfrm>
            <a:off x="416332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U1</a:t>
            </a:r>
            <a:endParaRPr lang="zh-CN" altLang="en-US" sz="1600">
              <a:effectLst>
                <a:outerShdw blurRad="38100" dist="38100" dir="2700000" algn="tl">
                  <a:srgbClr val="000000">
                    <a:alpha val="43137"/>
                  </a:srgbClr>
                </a:outerShdw>
              </a:effectLst>
              <a:latin typeface="+mj-ea"/>
              <a:ea typeface="+mj-ea"/>
            </a:endParaRPr>
          </a:p>
        </p:txBody>
      </p:sp>
      <p:sp>
        <p:nvSpPr>
          <p:cNvPr id="225" name="矩形 224">
            <a:extLst>
              <a:ext uri="{FF2B5EF4-FFF2-40B4-BE49-F238E27FC236}">
                <a16:creationId xmlns:a16="http://schemas.microsoft.com/office/drawing/2014/main" id="{E4149815-8242-4A41-AEF8-86523B38D40B}"/>
              </a:ext>
            </a:extLst>
          </p:cNvPr>
          <p:cNvSpPr/>
          <p:nvPr/>
        </p:nvSpPr>
        <p:spPr>
          <a:xfrm>
            <a:off x="4808304"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a:t>
            </a:r>
            <a:endParaRPr lang="zh-CN" altLang="en-US" sz="1600">
              <a:effectLst>
                <a:outerShdw blurRad="38100" dist="38100" dir="2700000" algn="tl">
                  <a:srgbClr val="000000">
                    <a:alpha val="43137"/>
                  </a:srgbClr>
                </a:outerShdw>
              </a:effectLst>
              <a:latin typeface="+mj-ea"/>
              <a:ea typeface="+mj-ea"/>
            </a:endParaRPr>
          </a:p>
        </p:txBody>
      </p:sp>
      <p:sp>
        <p:nvSpPr>
          <p:cNvPr id="226" name="矩形 225">
            <a:extLst>
              <a:ext uri="{FF2B5EF4-FFF2-40B4-BE49-F238E27FC236}">
                <a16:creationId xmlns:a16="http://schemas.microsoft.com/office/drawing/2014/main" id="{3CB276F0-0E76-4D35-82EE-687C6DBB2BD5}"/>
              </a:ext>
            </a:extLst>
          </p:cNvPr>
          <p:cNvSpPr/>
          <p:nvPr/>
        </p:nvSpPr>
        <p:spPr>
          <a:xfrm>
            <a:off x="5453279"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Un-1</a:t>
            </a:r>
            <a:endParaRPr lang="zh-CN" altLang="en-US" sz="1600">
              <a:effectLst>
                <a:outerShdw blurRad="38100" dist="38100" dir="2700000" algn="tl">
                  <a:srgbClr val="000000">
                    <a:alpha val="43137"/>
                  </a:srgbClr>
                </a:outerShdw>
              </a:effectLst>
              <a:latin typeface="+mj-ea"/>
              <a:ea typeface="+mj-ea"/>
            </a:endParaRPr>
          </a:p>
        </p:txBody>
      </p:sp>
      <p:sp>
        <p:nvSpPr>
          <p:cNvPr id="227" name="矩形 226">
            <a:extLst>
              <a:ext uri="{FF2B5EF4-FFF2-40B4-BE49-F238E27FC236}">
                <a16:creationId xmlns:a16="http://schemas.microsoft.com/office/drawing/2014/main" id="{439ED1B4-D8BC-43F3-A072-C5230E7EB0D8}"/>
              </a:ext>
            </a:extLst>
          </p:cNvPr>
          <p:cNvSpPr/>
          <p:nvPr/>
        </p:nvSpPr>
        <p:spPr>
          <a:xfrm>
            <a:off x="803317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U0</a:t>
            </a:r>
            <a:endParaRPr lang="zh-CN" altLang="en-US" sz="1600">
              <a:effectLst>
                <a:outerShdw blurRad="38100" dist="38100" dir="2700000" algn="tl">
                  <a:srgbClr val="000000">
                    <a:alpha val="43137"/>
                  </a:srgbClr>
                </a:outerShdw>
              </a:effectLst>
              <a:latin typeface="+mj-ea"/>
              <a:ea typeface="+mj-ea"/>
            </a:endParaRPr>
          </a:p>
        </p:txBody>
      </p:sp>
      <p:sp>
        <p:nvSpPr>
          <p:cNvPr id="228" name="矩形 227">
            <a:extLst>
              <a:ext uri="{FF2B5EF4-FFF2-40B4-BE49-F238E27FC236}">
                <a16:creationId xmlns:a16="http://schemas.microsoft.com/office/drawing/2014/main" id="{15C2A632-F99E-42EC-8057-75632E02466B}"/>
              </a:ext>
            </a:extLst>
          </p:cNvPr>
          <p:cNvSpPr/>
          <p:nvPr/>
        </p:nvSpPr>
        <p:spPr>
          <a:xfrm>
            <a:off x="8678150"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U1</a:t>
            </a:r>
            <a:endParaRPr lang="zh-CN" altLang="en-US" sz="1600">
              <a:effectLst>
                <a:outerShdw blurRad="38100" dist="38100" dir="2700000" algn="tl">
                  <a:srgbClr val="000000">
                    <a:alpha val="43137"/>
                  </a:srgbClr>
                </a:outerShdw>
              </a:effectLst>
              <a:latin typeface="+mj-ea"/>
              <a:ea typeface="+mj-ea"/>
            </a:endParaRPr>
          </a:p>
        </p:txBody>
      </p:sp>
      <p:sp>
        <p:nvSpPr>
          <p:cNvPr id="229" name="矩形 228">
            <a:extLst>
              <a:ext uri="{FF2B5EF4-FFF2-40B4-BE49-F238E27FC236}">
                <a16:creationId xmlns:a16="http://schemas.microsoft.com/office/drawing/2014/main" id="{A2BA8D66-B84E-4852-A57B-0052D1F9508D}"/>
              </a:ext>
            </a:extLst>
          </p:cNvPr>
          <p:cNvSpPr/>
          <p:nvPr/>
        </p:nvSpPr>
        <p:spPr>
          <a:xfrm>
            <a:off x="9323128"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a:t>
            </a:r>
            <a:endParaRPr lang="zh-CN" altLang="en-US" sz="1600">
              <a:effectLst>
                <a:outerShdw blurRad="38100" dist="38100" dir="2700000" algn="tl">
                  <a:srgbClr val="000000">
                    <a:alpha val="43137"/>
                  </a:srgbClr>
                </a:outerShdw>
              </a:effectLst>
              <a:latin typeface="+mj-ea"/>
              <a:ea typeface="+mj-ea"/>
            </a:endParaRPr>
          </a:p>
        </p:txBody>
      </p:sp>
      <p:sp>
        <p:nvSpPr>
          <p:cNvPr id="230" name="矩形 229">
            <a:extLst>
              <a:ext uri="{FF2B5EF4-FFF2-40B4-BE49-F238E27FC236}">
                <a16:creationId xmlns:a16="http://schemas.microsoft.com/office/drawing/2014/main" id="{ED9414FE-3DFF-47AC-951E-A3826B6E5A77}"/>
              </a:ext>
            </a:extLst>
          </p:cNvPr>
          <p:cNvSpPr/>
          <p:nvPr/>
        </p:nvSpPr>
        <p:spPr>
          <a:xfrm>
            <a:off x="996810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Un-1</a:t>
            </a:r>
            <a:endParaRPr lang="zh-CN" altLang="en-US" sz="1600">
              <a:effectLst>
                <a:outerShdw blurRad="38100" dist="38100" dir="2700000" algn="tl">
                  <a:srgbClr val="000000">
                    <a:alpha val="43137"/>
                  </a:srgbClr>
                </a:outerShdw>
              </a:effectLst>
              <a:latin typeface="+mj-ea"/>
              <a:ea typeface="+mj-ea"/>
            </a:endParaRPr>
          </a:p>
        </p:txBody>
      </p:sp>
      <p:cxnSp>
        <p:nvCxnSpPr>
          <p:cNvPr id="231" name="直接连接符 230">
            <a:extLst>
              <a:ext uri="{FF2B5EF4-FFF2-40B4-BE49-F238E27FC236}">
                <a16:creationId xmlns:a16="http://schemas.microsoft.com/office/drawing/2014/main" id="{66CFCD7E-2E81-4302-BF67-9B1A194E05F9}"/>
              </a:ext>
            </a:extLst>
          </p:cNvPr>
          <p:cNvCxnSpPr>
            <a:cxnSpLocks/>
          </p:cNvCxnSpPr>
          <p:nvPr/>
        </p:nvCxnSpPr>
        <p:spPr>
          <a:xfrm>
            <a:off x="3205907" y="352453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B3F872B2-78E4-46A7-BD33-6112C29255BB}"/>
              </a:ext>
            </a:extLst>
          </p:cNvPr>
          <p:cNvCxnSpPr>
            <a:cxnSpLocks/>
          </p:cNvCxnSpPr>
          <p:nvPr/>
        </p:nvCxnSpPr>
        <p:spPr>
          <a:xfrm>
            <a:off x="3534137"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BC6B0079-9484-4643-9485-FDFC44857B34}"/>
              </a:ext>
            </a:extLst>
          </p:cNvPr>
          <p:cNvCxnSpPr>
            <a:cxnSpLocks/>
          </p:cNvCxnSpPr>
          <p:nvPr/>
        </p:nvCxnSpPr>
        <p:spPr>
          <a:xfrm>
            <a:off x="8033175"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726340F5-FAD3-43D1-997F-DFF2C62B9975}"/>
              </a:ext>
            </a:extLst>
          </p:cNvPr>
          <p:cNvCxnSpPr/>
          <p:nvPr/>
        </p:nvCxnSpPr>
        <p:spPr>
          <a:xfrm>
            <a:off x="3534137"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B0E7FCC0-DD59-4CA6-9E27-6503275D8E64}"/>
              </a:ext>
            </a:extLst>
          </p:cNvPr>
          <p:cNvCxnSpPr/>
          <p:nvPr/>
        </p:nvCxnSpPr>
        <p:spPr>
          <a:xfrm>
            <a:off x="6098252"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D38B60-E688-45F9-B5F2-BBAB6895D1C7}"/>
              </a:ext>
            </a:extLst>
          </p:cNvPr>
          <p:cNvCxnSpPr>
            <a:cxnSpLocks/>
          </p:cNvCxnSpPr>
          <p:nvPr/>
        </p:nvCxnSpPr>
        <p:spPr>
          <a:xfrm>
            <a:off x="6098252" y="4581674"/>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8E47C681-0E83-4CC8-9CFD-96B03FEE338A}"/>
              </a:ext>
            </a:extLst>
          </p:cNvPr>
          <p:cNvCxnSpPr/>
          <p:nvPr/>
        </p:nvCxnSpPr>
        <p:spPr>
          <a:xfrm>
            <a:off x="8033175"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52C5F450-EE8E-4148-B630-3C98B16A5F1A}"/>
              </a:ext>
            </a:extLst>
          </p:cNvPr>
          <p:cNvCxnSpPr/>
          <p:nvPr/>
        </p:nvCxnSpPr>
        <p:spPr>
          <a:xfrm>
            <a:off x="10597290"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05F0C0FA-8B81-4E0E-95A1-0F78012E53A6}"/>
              </a:ext>
            </a:extLst>
          </p:cNvPr>
          <p:cNvCxnSpPr>
            <a:cxnSpLocks/>
          </p:cNvCxnSpPr>
          <p:nvPr/>
        </p:nvCxnSpPr>
        <p:spPr>
          <a:xfrm>
            <a:off x="10597290" y="4581674"/>
            <a:ext cx="66076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A4F338EA-B3F5-4CB1-A3DE-3D079FE948D8}"/>
              </a:ext>
            </a:extLst>
          </p:cNvPr>
          <p:cNvCxnSpPr>
            <a:cxnSpLocks/>
          </p:cNvCxnSpPr>
          <p:nvPr/>
        </p:nvCxnSpPr>
        <p:spPr>
          <a:xfrm>
            <a:off x="3205907" y="4581674"/>
            <a:ext cx="3282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1" name="任意多边形: 形状 240">
            <a:extLst>
              <a:ext uri="{FF2B5EF4-FFF2-40B4-BE49-F238E27FC236}">
                <a16:creationId xmlns:a16="http://schemas.microsoft.com/office/drawing/2014/main" id="{9BAFED21-DC8F-452F-9C92-F36A999174F3}"/>
              </a:ext>
            </a:extLst>
          </p:cNvPr>
          <p:cNvSpPr/>
          <p:nvPr/>
        </p:nvSpPr>
        <p:spPr>
          <a:xfrm>
            <a:off x="3840839"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2" name="任意多边形: 形状 241">
            <a:extLst>
              <a:ext uri="{FF2B5EF4-FFF2-40B4-BE49-F238E27FC236}">
                <a16:creationId xmlns:a16="http://schemas.microsoft.com/office/drawing/2014/main" id="{ECF7F7AF-EB69-4C02-A0E6-FE8988896569}"/>
              </a:ext>
            </a:extLst>
          </p:cNvPr>
          <p:cNvSpPr/>
          <p:nvPr/>
        </p:nvSpPr>
        <p:spPr>
          <a:xfrm>
            <a:off x="3518351"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3" name="任意多边形: 形状 242">
            <a:extLst>
              <a:ext uri="{FF2B5EF4-FFF2-40B4-BE49-F238E27FC236}">
                <a16:creationId xmlns:a16="http://schemas.microsoft.com/office/drawing/2014/main" id="{41DB66D7-D5D6-4BA3-B235-0914E6388AC1}"/>
              </a:ext>
            </a:extLst>
          </p:cNvPr>
          <p:cNvSpPr/>
          <p:nvPr/>
        </p:nvSpPr>
        <p:spPr>
          <a:xfrm flipV="1">
            <a:off x="448581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4" name="任意多边形: 形状 243">
            <a:extLst>
              <a:ext uri="{FF2B5EF4-FFF2-40B4-BE49-F238E27FC236}">
                <a16:creationId xmlns:a16="http://schemas.microsoft.com/office/drawing/2014/main" id="{6358409A-9298-47AD-820D-CE31F4F57987}"/>
              </a:ext>
            </a:extLst>
          </p:cNvPr>
          <p:cNvSpPr/>
          <p:nvPr/>
        </p:nvSpPr>
        <p:spPr>
          <a:xfrm flipV="1">
            <a:off x="416332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5" name="任意多边形: 形状 244">
            <a:extLst>
              <a:ext uri="{FF2B5EF4-FFF2-40B4-BE49-F238E27FC236}">
                <a16:creationId xmlns:a16="http://schemas.microsoft.com/office/drawing/2014/main" id="{6E0F1E9F-2589-4C37-A3D2-F97D911CC9B9}"/>
              </a:ext>
            </a:extLst>
          </p:cNvPr>
          <p:cNvSpPr/>
          <p:nvPr/>
        </p:nvSpPr>
        <p:spPr>
          <a:xfrm flipV="1">
            <a:off x="577576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6" name="任意多边形: 形状 245">
            <a:extLst>
              <a:ext uri="{FF2B5EF4-FFF2-40B4-BE49-F238E27FC236}">
                <a16:creationId xmlns:a16="http://schemas.microsoft.com/office/drawing/2014/main" id="{128727A1-F1AB-46B5-B953-C21541166C89}"/>
              </a:ext>
            </a:extLst>
          </p:cNvPr>
          <p:cNvSpPr/>
          <p:nvPr/>
        </p:nvSpPr>
        <p:spPr>
          <a:xfrm flipV="1">
            <a:off x="545327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cxnSp>
        <p:nvCxnSpPr>
          <p:cNvPr id="247" name="直接连接符 246">
            <a:extLst>
              <a:ext uri="{FF2B5EF4-FFF2-40B4-BE49-F238E27FC236}">
                <a16:creationId xmlns:a16="http://schemas.microsoft.com/office/drawing/2014/main" id="{7956AF90-3F2C-4CCE-A69A-D786FE98CB9C}"/>
              </a:ext>
            </a:extLst>
          </p:cNvPr>
          <p:cNvCxnSpPr>
            <a:stCxn id="243" idx="4"/>
            <a:endCxn id="246" idx="0"/>
          </p:cNvCxnSpPr>
          <p:nvPr/>
        </p:nvCxnSpPr>
        <p:spPr>
          <a:xfrm>
            <a:off x="4808301" y="5272392"/>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FF90AFB4-0ACA-4E8F-925A-183143ED599A}"/>
              </a:ext>
            </a:extLst>
          </p:cNvPr>
          <p:cNvCxnSpPr>
            <a:cxnSpLocks/>
          </p:cNvCxnSpPr>
          <p:nvPr/>
        </p:nvCxnSpPr>
        <p:spPr>
          <a:xfrm>
            <a:off x="6098252" y="5272392"/>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9" name="任意多边形: 形状 248">
            <a:extLst>
              <a:ext uri="{FF2B5EF4-FFF2-40B4-BE49-F238E27FC236}">
                <a16:creationId xmlns:a16="http://schemas.microsoft.com/office/drawing/2014/main" id="{8332C34F-EF99-43D5-AFA0-7F67381AE8C7}"/>
              </a:ext>
            </a:extLst>
          </p:cNvPr>
          <p:cNvSpPr/>
          <p:nvPr/>
        </p:nvSpPr>
        <p:spPr>
          <a:xfrm>
            <a:off x="8355662"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0" name="任意多边形: 形状 249">
            <a:extLst>
              <a:ext uri="{FF2B5EF4-FFF2-40B4-BE49-F238E27FC236}">
                <a16:creationId xmlns:a16="http://schemas.microsoft.com/office/drawing/2014/main" id="{63BFE183-1555-47E2-A785-FFCFC95FA710}"/>
              </a:ext>
            </a:extLst>
          </p:cNvPr>
          <p:cNvSpPr/>
          <p:nvPr/>
        </p:nvSpPr>
        <p:spPr>
          <a:xfrm>
            <a:off x="8033175"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1" name="任意多边形: 形状 250">
            <a:extLst>
              <a:ext uri="{FF2B5EF4-FFF2-40B4-BE49-F238E27FC236}">
                <a16:creationId xmlns:a16="http://schemas.microsoft.com/office/drawing/2014/main" id="{8B1E5D3B-B97F-4857-A221-8A05938D8525}"/>
              </a:ext>
            </a:extLst>
          </p:cNvPr>
          <p:cNvSpPr/>
          <p:nvPr/>
        </p:nvSpPr>
        <p:spPr>
          <a:xfrm flipV="1">
            <a:off x="9000637"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2" name="任意多边形: 形状 251">
            <a:extLst>
              <a:ext uri="{FF2B5EF4-FFF2-40B4-BE49-F238E27FC236}">
                <a16:creationId xmlns:a16="http://schemas.microsoft.com/office/drawing/2014/main" id="{43D6BE6B-28DF-407C-95A9-199AB6C8E3ED}"/>
              </a:ext>
            </a:extLst>
          </p:cNvPr>
          <p:cNvSpPr/>
          <p:nvPr/>
        </p:nvSpPr>
        <p:spPr>
          <a:xfrm flipV="1">
            <a:off x="867815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3" name="任意多边形: 形状 252">
            <a:extLst>
              <a:ext uri="{FF2B5EF4-FFF2-40B4-BE49-F238E27FC236}">
                <a16:creationId xmlns:a16="http://schemas.microsoft.com/office/drawing/2014/main" id="{89408B03-11C7-43B5-9E6C-A10D7654E9FC}"/>
              </a:ext>
            </a:extLst>
          </p:cNvPr>
          <p:cNvSpPr/>
          <p:nvPr/>
        </p:nvSpPr>
        <p:spPr>
          <a:xfrm flipV="1">
            <a:off x="10290588"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4" name="任意多边形: 形状 253">
            <a:extLst>
              <a:ext uri="{FF2B5EF4-FFF2-40B4-BE49-F238E27FC236}">
                <a16:creationId xmlns:a16="http://schemas.microsoft.com/office/drawing/2014/main" id="{CFB899C1-11EB-4E3B-9C3C-D77244A2BBF9}"/>
              </a:ext>
            </a:extLst>
          </p:cNvPr>
          <p:cNvSpPr/>
          <p:nvPr/>
        </p:nvSpPr>
        <p:spPr>
          <a:xfrm flipV="1">
            <a:off x="996810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cxnSp>
        <p:nvCxnSpPr>
          <p:cNvPr id="255" name="直接连接符 254">
            <a:extLst>
              <a:ext uri="{FF2B5EF4-FFF2-40B4-BE49-F238E27FC236}">
                <a16:creationId xmlns:a16="http://schemas.microsoft.com/office/drawing/2014/main" id="{DFA4297F-BBBE-42B2-9143-F8F3D21872BC}"/>
              </a:ext>
            </a:extLst>
          </p:cNvPr>
          <p:cNvCxnSpPr>
            <a:stCxn id="251" idx="4"/>
            <a:endCxn id="254" idx="0"/>
          </p:cNvCxnSpPr>
          <p:nvPr/>
        </p:nvCxnSpPr>
        <p:spPr>
          <a:xfrm>
            <a:off x="9323125" y="5262118"/>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3EB97C88-7CD2-41AD-A52D-E241E6E20553}"/>
              </a:ext>
            </a:extLst>
          </p:cNvPr>
          <p:cNvCxnSpPr>
            <a:cxnSpLocks/>
          </p:cNvCxnSpPr>
          <p:nvPr/>
        </p:nvCxnSpPr>
        <p:spPr>
          <a:xfrm>
            <a:off x="10613076" y="5262118"/>
            <a:ext cx="64497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43BF34E-7754-482C-B26E-42700BAEC758}"/>
              </a:ext>
            </a:extLst>
          </p:cNvPr>
          <p:cNvCxnSpPr>
            <a:cxnSpLocks/>
          </p:cNvCxnSpPr>
          <p:nvPr/>
        </p:nvCxnSpPr>
        <p:spPr>
          <a:xfrm>
            <a:off x="3195026" y="5288194"/>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8" name="矩形: 圆角 257">
                <a:extLst>
                  <a:ext uri="{FF2B5EF4-FFF2-40B4-BE49-F238E27FC236}">
                    <a16:creationId xmlns:a16="http://schemas.microsoft.com/office/drawing/2014/main" id="{95530A09-E006-4DAA-8D46-DEE5FA5676D4}"/>
                  </a:ext>
                </a:extLst>
              </p:cNvPr>
              <p:cNvSpPr/>
              <p:nvPr/>
            </p:nvSpPr>
            <p:spPr>
              <a:xfrm>
                <a:off x="4369106" y="987365"/>
                <a:ext cx="4500657" cy="55700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r>
                        <a:rPr lang="en-US" altLang="zh-CN" sz="2800" i="1" smtClean="0">
                          <a:solidFill>
                            <a:schemeClr val="bg1"/>
                          </a:solidFill>
                          <a:effectLst>
                            <a:outerShdw blurRad="38100" dist="38100" dir="2700000" algn="tl">
                              <a:srgbClr val="000000">
                                <a:alpha val="43137"/>
                              </a:srgbClr>
                            </a:outerShdw>
                          </a:effectLst>
                          <a:latin typeface="Cambria Math" panose="02040503050406030204" pitchFamily="18" charset="0"/>
                        </a:rPr>
                        <m:t>𝑊</m:t>
                      </m:r>
                      <m:d>
                        <m:dPr>
                          <m:ctrlP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t>𝑡</m:t>
                          </m:r>
                        </m:e>
                      </m:d>
                      <m:r>
                        <a:rPr lang="zh-CN" altLang="en-US" sz="2800">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2800" i="1">
                          <a:solidFill>
                            <a:schemeClr val="bg1"/>
                          </a:solidFill>
                          <a:effectLst>
                            <a:outerShdw blurRad="38100" dist="38100" dir="2700000" algn="tl">
                              <a:srgbClr val="000000">
                                <a:alpha val="43137"/>
                              </a:srgbClr>
                            </a:outerShdw>
                          </a:effectLst>
                          <a:latin typeface="Cambria Math" panose="02040503050406030204" pitchFamily="18" charset="0"/>
                        </a:rPr>
                        <m:t>𝐴</m:t>
                      </m:r>
                      <m:d>
                        <m:dPr>
                          <m:ctrlP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t>𝑡</m:t>
                          </m:r>
                        </m:e>
                      </m:d>
                      <m:sSup>
                        <m:sSupPr>
                          <m:ctrlP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t>𝑒</m:t>
                          </m:r>
                        </m:e>
                        <m:sup>
                          <m:d>
                            <m:dPr>
                              <m:begChr m:val=""/>
                              <m:ctrlP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t>𝑗</m:t>
                              </m:r>
                              <m:r>
                                <m:rPr>
                                  <m:sty m:val="p"/>
                                </m:rPr>
                                <a:rPr lang="en-US" altLang="zh-CN" sz="2800">
                                  <a:solidFill>
                                    <a:schemeClr val="bg1"/>
                                  </a:solidFill>
                                  <a:effectLst>
                                    <a:outerShdw blurRad="38100" dist="38100" dir="2700000" algn="tl">
                                      <a:srgbClr val="000000">
                                        <a:alpha val="43137"/>
                                      </a:srgbClr>
                                    </a:outerShdw>
                                  </a:effectLst>
                                  <a:latin typeface="Cambria Math" panose="02040503050406030204" pitchFamily="18" charset="0"/>
                                </a:rPr>
                                <m:t>U</m:t>
                              </m:r>
                              <m:r>
                                <a:rPr lang="zh-CN" altLang="en-US" sz="2800">
                                  <a:solidFill>
                                    <a:schemeClr val="bg1"/>
                                  </a:solidFill>
                                  <a:effectLst>
                                    <a:outerShdw blurRad="38100" dist="38100" dir="2700000" algn="tl">
                                      <a:srgbClr val="000000">
                                        <a:alpha val="43137"/>
                                      </a:srgbClr>
                                    </a:outerShdw>
                                  </a:effectLst>
                                  <a:latin typeface="Cambria Math" panose="02040503050406030204" pitchFamily="18" charset="0"/>
                                </a:rPr>
                                <m:t>(</m:t>
                              </m:r>
                              <m: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t>𝑡</m:t>
                              </m:r>
                            </m:e>
                          </m:d>
                        </m:sup>
                      </m:sSup>
                      <m:sSup>
                        <m:sSupPr>
                          <m:ctrlP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t>𝑗</m:t>
                          </m:r>
                          <m:r>
                            <a:rPr lang="zh-CN" altLang="en-US" sz="2800">
                              <a:solidFill>
                                <a:schemeClr val="bg1"/>
                              </a:solidFill>
                              <a:effectLst>
                                <a:outerShdw blurRad="38100" dist="38100" dir="2700000" algn="tl">
                                  <a:srgbClr val="000000">
                                    <a:alpha val="43137"/>
                                  </a:srgbClr>
                                </a:outerShdw>
                              </a:effectLst>
                              <a:latin typeface="Cambria Math" panose="02040503050406030204" pitchFamily="18" charset="0"/>
                            </a:rPr>
                            <m:t>2</m:t>
                          </m:r>
                          <m: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t>𝜋</m:t>
                          </m:r>
                          <m:sSub>
                            <m:sSubPr>
                              <m:ctrlPr>
                                <a:rPr lang="zh-CN" altLang="en-US" sz="2800" i="1">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zh-CN" altLang="en-US" sz="2800" i="1">
                                  <a:solidFill>
                                    <a:srgbClr val="FFFF00"/>
                                  </a:solidFill>
                                  <a:effectLst>
                                    <a:outerShdw blurRad="38100" dist="38100" dir="2700000" algn="tl">
                                      <a:srgbClr val="000000">
                                        <a:alpha val="43137"/>
                                      </a:srgbClr>
                                    </a:outerShdw>
                                  </a:effectLst>
                                  <a:latin typeface="Cambria Math" panose="02040503050406030204" pitchFamily="18" charset="0"/>
                                </a:rPr>
                                <m:t>𝑓</m:t>
                              </m:r>
                            </m:e>
                            <m:sub>
                              <m:r>
                                <a:rPr lang="zh-CN" altLang="en-US" sz="2800">
                                  <a:solidFill>
                                    <a:srgbClr val="FFFF00"/>
                                  </a:solidFill>
                                  <a:effectLst>
                                    <a:outerShdw blurRad="38100" dist="38100" dir="2700000" algn="tl">
                                      <a:srgbClr val="000000">
                                        <a:alpha val="43137"/>
                                      </a:srgbClr>
                                    </a:outerShdw>
                                  </a:effectLst>
                                  <a:latin typeface="Cambria Math" panose="02040503050406030204" pitchFamily="18" charset="0"/>
                                </a:rPr>
                                <m:t>0</m:t>
                              </m:r>
                            </m:sub>
                          </m:sSub>
                          <m:r>
                            <a:rPr lang="zh-CN" altLang="en-US" sz="2800" i="1">
                              <a:solidFill>
                                <a:schemeClr val="bg1"/>
                              </a:solidFill>
                              <a:effectLst>
                                <a:outerShdw blurRad="38100" dist="38100" dir="2700000" algn="tl">
                                  <a:srgbClr val="000000">
                                    <a:alpha val="43137"/>
                                  </a:srgbClr>
                                </a:outerShdw>
                              </a:effectLst>
                              <a:latin typeface="Cambria Math" panose="02040503050406030204" pitchFamily="18" charset="0"/>
                            </a:rPr>
                            <m:t>𝑡</m:t>
                          </m:r>
                        </m:sup>
                      </m:sSup>
                    </m:oMath>
                  </m:oMathPara>
                </a14:m>
                <a:endParaRPr lang="zh-CN" altLang="en-US" sz="2800">
                  <a:solidFill>
                    <a:schemeClr val="bg1"/>
                  </a:solidFill>
                  <a:effectLst>
                    <a:outerShdw blurRad="38100" dist="38100" dir="2700000" algn="tl">
                      <a:srgbClr val="000000">
                        <a:alpha val="43137"/>
                      </a:srgbClr>
                    </a:outerShdw>
                  </a:effectLst>
                </a:endParaRPr>
              </a:p>
            </p:txBody>
          </p:sp>
        </mc:Choice>
        <mc:Fallback>
          <p:sp>
            <p:nvSpPr>
              <p:cNvPr id="258" name="矩形: 圆角 257">
                <a:extLst>
                  <a:ext uri="{FF2B5EF4-FFF2-40B4-BE49-F238E27FC236}">
                    <a16:creationId xmlns:a16="http://schemas.microsoft.com/office/drawing/2014/main" id="{95530A09-E006-4DAA-8D46-DEE5FA5676D4}"/>
                  </a:ext>
                </a:extLst>
              </p:cNvPr>
              <p:cNvSpPr>
                <a:spLocks noRot="1" noChangeAspect="1" noMove="1" noResize="1" noEditPoints="1" noAdjustHandles="1" noChangeArrowheads="1" noChangeShapeType="1" noTextEdit="1"/>
              </p:cNvSpPr>
              <p:nvPr/>
            </p:nvSpPr>
            <p:spPr>
              <a:xfrm>
                <a:off x="4369106" y="987365"/>
                <a:ext cx="4500657" cy="557001"/>
              </a:xfrm>
              <a:prstGeom prst="roundRect">
                <a:avLst>
                  <a:gd name="adj" fmla="val 50000"/>
                </a:avLst>
              </a:prstGeom>
              <a:blipFill>
                <a:blip r:embed="rId3"/>
                <a:stretch>
                  <a:fillRect/>
                </a:stretch>
              </a:blipFill>
              <a:ln>
                <a:noFill/>
              </a:ln>
            </p:spPr>
            <p:txBody>
              <a:bodyPr/>
              <a:lstStyle/>
              <a:p>
                <a:r>
                  <a:rPr lang="zh-CN" altLang="en-US">
                    <a:noFill/>
                  </a:rPr>
                  <a:t> </a:t>
                </a:r>
              </a:p>
            </p:txBody>
          </p:sp>
        </mc:Fallback>
      </mc:AlternateContent>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sp>
        <p:nvSpPr>
          <p:cNvPr id="2" name="灯片编号占位符 1">
            <a:extLst>
              <a:ext uri="{FF2B5EF4-FFF2-40B4-BE49-F238E27FC236}">
                <a16:creationId xmlns:a16="http://schemas.microsoft.com/office/drawing/2014/main" id="{503A327F-8FB2-49A3-BBCB-AC0C26AB25BF}"/>
              </a:ext>
            </a:extLst>
          </p:cNvPr>
          <p:cNvSpPr>
            <a:spLocks noGrp="1"/>
          </p:cNvSpPr>
          <p:nvPr>
            <p:ph type="sldNum" sz="quarter" idx="12"/>
          </p:nvPr>
        </p:nvSpPr>
        <p:spPr/>
        <p:txBody>
          <a:bodyPr/>
          <a:lstStyle/>
          <a:p>
            <a:fld id="{36B17253-12EA-484F-ABA7-FAFD8F5B01FF}" type="slidenum">
              <a:rPr lang="zh-CN" altLang="en-US" smtClean="0"/>
              <a:t>12</a:t>
            </a:fld>
            <a:endParaRPr lang="zh-CN" altLang="en-US"/>
          </a:p>
        </p:txBody>
      </p:sp>
    </p:spTree>
    <p:extLst>
      <p:ext uri="{BB962C8B-B14F-4D97-AF65-F5344CB8AC3E}">
        <p14:creationId xmlns:p14="http://schemas.microsoft.com/office/powerpoint/2010/main" val="377937009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C279A23-3B6B-4692-BF41-BA0F98382320}"/>
              </a:ext>
            </a:extLst>
          </p:cNvPr>
          <p:cNvGrpSpPr/>
          <p:nvPr/>
        </p:nvGrpSpPr>
        <p:grpSpPr>
          <a:xfrm>
            <a:off x="2302908" y="1420573"/>
            <a:ext cx="9273209" cy="3866128"/>
            <a:chOff x="1510748" y="2227396"/>
            <a:chExt cx="10386391" cy="3866128"/>
          </a:xfrm>
        </p:grpSpPr>
        <p:sp>
          <p:nvSpPr>
            <p:cNvPr id="2" name="矩形: 圆角 1">
              <a:extLst>
                <a:ext uri="{FF2B5EF4-FFF2-40B4-BE49-F238E27FC236}">
                  <a16:creationId xmlns:a16="http://schemas.microsoft.com/office/drawing/2014/main" id="{5D876B63-9C09-44FB-BC60-F082DF9DE3FA}"/>
                </a:ext>
              </a:extLst>
            </p:cNvPr>
            <p:cNvSpPr/>
            <p:nvPr/>
          </p:nvSpPr>
          <p:spPr>
            <a:xfrm>
              <a:off x="1510748" y="2227397"/>
              <a:ext cx="10386391" cy="3714557"/>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solidFill>
                  <a:schemeClr val="tx1"/>
                </a:solidFill>
                <a:latin typeface="Consolas" panose="020B0609020204030204" pitchFamily="49" charset="0"/>
              </a:endParaRPr>
            </a:p>
          </p:txBody>
        </p:sp>
        <p:graphicFrame>
          <p:nvGraphicFramePr>
            <p:cNvPr id="5" name="对象 4">
              <a:extLst>
                <a:ext uri="{FF2B5EF4-FFF2-40B4-BE49-F238E27FC236}">
                  <a16:creationId xmlns:a16="http://schemas.microsoft.com/office/drawing/2014/main" id="{CEFF1C5E-5B87-403C-A4D6-7DCCF6F9C0D3}"/>
                </a:ext>
              </a:extLst>
            </p:cNvPr>
            <p:cNvGraphicFramePr>
              <a:graphicFrameLocks noChangeAspect="1"/>
            </p:cNvGraphicFramePr>
            <p:nvPr>
              <p:extLst>
                <p:ext uri="{D42A27DB-BD31-4B8C-83A1-F6EECF244321}">
                  <p14:modId xmlns:p14="http://schemas.microsoft.com/office/powerpoint/2010/main" val="2850226326"/>
                </p:ext>
              </p:extLst>
            </p:nvPr>
          </p:nvGraphicFramePr>
          <p:xfrm>
            <a:off x="2198619" y="4547579"/>
            <a:ext cx="9617740" cy="1091019"/>
          </p:xfrm>
          <a:graphic>
            <a:graphicData uri="http://schemas.openxmlformats.org/presentationml/2006/ole">
              <mc:AlternateContent xmlns:mc="http://schemas.openxmlformats.org/markup-compatibility/2006">
                <mc:Choice xmlns:v="urn:schemas-microsoft-com:vml" Requires="v">
                  <p:oleObj spid="_x0000_s2509" name="Image" r:id="rId4" imgW="11745720" imgH="786960" progId="Photoshop.Image.18">
                    <p:embed/>
                  </p:oleObj>
                </mc:Choice>
                <mc:Fallback>
                  <p:oleObj name="Image" r:id="rId4" imgW="11745720" imgH="786960" progId="Photoshop.Image.18">
                    <p:embed/>
                    <p:pic>
                      <p:nvPicPr>
                        <p:cNvPr id="86" name="对象 85">
                          <a:extLst>
                            <a:ext uri="{FF2B5EF4-FFF2-40B4-BE49-F238E27FC236}">
                              <a16:creationId xmlns:a16="http://schemas.microsoft.com/office/drawing/2014/main" id="{2123B71E-BDFA-48C9-87B7-BF5321C73AF8}"/>
                            </a:ext>
                          </a:extLst>
                        </p:cNvPr>
                        <p:cNvPicPr/>
                        <p:nvPr/>
                      </p:nvPicPr>
                      <p:blipFill>
                        <a:blip r:embed="rId5"/>
                        <a:stretch>
                          <a:fillRect/>
                        </a:stretch>
                      </p:blipFill>
                      <p:spPr>
                        <a:xfrm>
                          <a:off x="2198619" y="4547579"/>
                          <a:ext cx="9617740" cy="1091019"/>
                        </a:xfrm>
                        <a:prstGeom prst="rect">
                          <a:avLst/>
                        </a:prstGeom>
                      </p:spPr>
                    </p:pic>
                  </p:oleObj>
                </mc:Fallback>
              </mc:AlternateContent>
            </a:graphicData>
          </a:graphic>
        </p:graphicFrame>
        <p:cxnSp>
          <p:nvCxnSpPr>
            <p:cNvPr id="7" name="直接连接符 6">
              <a:extLst>
                <a:ext uri="{FF2B5EF4-FFF2-40B4-BE49-F238E27FC236}">
                  <a16:creationId xmlns:a16="http://schemas.microsoft.com/office/drawing/2014/main" id="{8D3778F3-5E28-4821-B139-1D2D249A108F}"/>
                </a:ext>
              </a:extLst>
            </p:cNvPr>
            <p:cNvCxnSpPr>
              <a:cxnSpLocks/>
            </p:cNvCxnSpPr>
            <p:nvPr/>
          </p:nvCxnSpPr>
          <p:spPr>
            <a:xfrm>
              <a:off x="2534706" y="5121407"/>
              <a:ext cx="9251531" cy="0"/>
            </a:xfrm>
            <a:prstGeom prst="line">
              <a:avLst/>
            </a:prstGeom>
            <a:ln w="92075" cap="sq">
              <a:solidFill>
                <a:srgbClr val="D92460"/>
              </a:solidFill>
              <a:prstDash val="solid"/>
              <a:beve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34B510F-61E6-4101-96DB-FAF6965DA524}"/>
                </a:ext>
              </a:extLst>
            </p:cNvPr>
            <p:cNvGrpSpPr/>
            <p:nvPr/>
          </p:nvGrpSpPr>
          <p:grpSpPr>
            <a:xfrm>
              <a:off x="3470514" y="3506814"/>
              <a:ext cx="5349911" cy="428195"/>
              <a:chOff x="2857757" y="2425232"/>
              <a:chExt cx="4973770" cy="247316"/>
            </a:xfrm>
            <a:noFill/>
          </p:grpSpPr>
          <p:sp>
            <p:nvSpPr>
              <p:cNvPr id="63" name="矩形 62">
                <a:extLst>
                  <a:ext uri="{FF2B5EF4-FFF2-40B4-BE49-F238E27FC236}">
                    <a16:creationId xmlns:a16="http://schemas.microsoft.com/office/drawing/2014/main" id="{0B29D533-E619-469F-ABB6-50D9092CFDA5}"/>
                  </a:ext>
                </a:extLst>
              </p:cNvPr>
              <p:cNvSpPr/>
              <p:nvPr/>
            </p:nvSpPr>
            <p:spPr>
              <a:xfrm>
                <a:off x="285775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4" name="矩形 63">
                <a:extLst>
                  <a:ext uri="{FF2B5EF4-FFF2-40B4-BE49-F238E27FC236}">
                    <a16:creationId xmlns:a16="http://schemas.microsoft.com/office/drawing/2014/main" id="{2A0BC949-59AC-4589-B0A6-228AF5229821}"/>
                  </a:ext>
                </a:extLst>
              </p:cNvPr>
              <p:cNvSpPr/>
              <p:nvPr/>
            </p:nvSpPr>
            <p:spPr>
              <a:xfrm>
                <a:off x="317352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5" name="矩形 64">
                <a:extLst>
                  <a:ext uri="{FF2B5EF4-FFF2-40B4-BE49-F238E27FC236}">
                    <a16:creationId xmlns:a16="http://schemas.microsoft.com/office/drawing/2014/main" id="{960EF92B-7BE7-41C9-8E78-83C881F988F9}"/>
                  </a:ext>
                </a:extLst>
              </p:cNvPr>
              <p:cNvSpPr/>
              <p:nvPr/>
            </p:nvSpPr>
            <p:spPr>
              <a:xfrm>
                <a:off x="348930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6" name="矩形 65">
                <a:extLst>
                  <a:ext uri="{FF2B5EF4-FFF2-40B4-BE49-F238E27FC236}">
                    <a16:creationId xmlns:a16="http://schemas.microsoft.com/office/drawing/2014/main" id="{F3232A7B-AAB2-474B-B53B-F37C3B30E749}"/>
                  </a:ext>
                </a:extLst>
              </p:cNvPr>
              <p:cNvSpPr/>
              <p:nvPr/>
            </p:nvSpPr>
            <p:spPr>
              <a:xfrm>
                <a:off x="380507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7" name="矩形 66">
                <a:extLst>
                  <a:ext uri="{FF2B5EF4-FFF2-40B4-BE49-F238E27FC236}">
                    <a16:creationId xmlns:a16="http://schemas.microsoft.com/office/drawing/2014/main" id="{8FDBB79F-482D-4F88-8790-1AFD3DC3E758}"/>
                  </a:ext>
                </a:extLst>
              </p:cNvPr>
              <p:cNvSpPr/>
              <p:nvPr/>
            </p:nvSpPr>
            <p:spPr>
              <a:xfrm>
                <a:off x="412084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8" name="矩形 67">
                <a:extLst>
                  <a:ext uri="{FF2B5EF4-FFF2-40B4-BE49-F238E27FC236}">
                    <a16:creationId xmlns:a16="http://schemas.microsoft.com/office/drawing/2014/main" id="{10ACFBE5-FA09-4AD2-B705-F76DC72421CB}"/>
                  </a:ext>
                </a:extLst>
              </p:cNvPr>
              <p:cNvSpPr/>
              <p:nvPr/>
            </p:nvSpPr>
            <p:spPr>
              <a:xfrm>
                <a:off x="443661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9" name="矩形 68">
                <a:extLst>
                  <a:ext uri="{FF2B5EF4-FFF2-40B4-BE49-F238E27FC236}">
                    <a16:creationId xmlns:a16="http://schemas.microsoft.com/office/drawing/2014/main" id="{15DBB5A1-8C47-449E-B01A-2CA66F3FFBEC}"/>
                  </a:ext>
                </a:extLst>
              </p:cNvPr>
              <p:cNvSpPr/>
              <p:nvPr/>
            </p:nvSpPr>
            <p:spPr>
              <a:xfrm>
                <a:off x="475238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0" name="矩形 69">
                <a:extLst>
                  <a:ext uri="{FF2B5EF4-FFF2-40B4-BE49-F238E27FC236}">
                    <a16:creationId xmlns:a16="http://schemas.microsoft.com/office/drawing/2014/main" id="{E7309890-8857-45E4-9C3C-08CF3C2E16BB}"/>
                  </a:ext>
                </a:extLst>
              </p:cNvPr>
              <p:cNvSpPr/>
              <p:nvPr/>
            </p:nvSpPr>
            <p:spPr>
              <a:xfrm>
                <a:off x="506816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1" name="矩形 70">
                <a:extLst>
                  <a:ext uri="{FF2B5EF4-FFF2-40B4-BE49-F238E27FC236}">
                    <a16:creationId xmlns:a16="http://schemas.microsoft.com/office/drawing/2014/main" id="{594EC6B4-E752-44D3-B8A1-702D29FFF0E9}"/>
                  </a:ext>
                </a:extLst>
              </p:cNvPr>
              <p:cNvSpPr/>
              <p:nvPr/>
            </p:nvSpPr>
            <p:spPr>
              <a:xfrm>
                <a:off x="538393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2" name="矩形 71">
                <a:extLst>
                  <a:ext uri="{FF2B5EF4-FFF2-40B4-BE49-F238E27FC236}">
                    <a16:creationId xmlns:a16="http://schemas.microsoft.com/office/drawing/2014/main" id="{BE936037-F2F1-4E0D-B717-45BF3FE44EAB}"/>
                  </a:ext>
                </a:extLst>
              </p:cNvPr>
              <p:cNvSpPr/>
              <p:nvPr/>
            </p:nvSpPr>
            <p:spPr>
              <a:xfrm>
                <a:off x="569970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3" name="矩形 72">
                <a:extLst>
                  <a:ext uri="{FF2B5EF4-FFF2-40B4-BE49-F238E27FC236}">
                    <a16:creationId xmlns:a16="http://schemas.microsoft.com/office/drawing/2014/main" id="{2617103B-30BB-4B9D-B2FB-BE0743ADB1D5}"/>
                  </a:ext>
                </a:extLst>
              </p:cNvPr>
              <p:cNvSpPr/>
              <p:nvPr/>
            </p:nvSpPr>
            <p:spPr>
              <a:xfrm>
                <a:off x="601547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4" name="矩形 73">
                <a:extLst>
                  <a:ext uri="{FF2B5EF4-FFF2-40B4-BE49-F238E27FC236}">
                    <a16:creationId xmlns:a16="http://schemas.microsoft.com/office/drawing/2014/main" id="{075FA04A-D1B0-48BA-9682-AA68887A9A96}"/>
                  </a:ext>
                </a:extLst>
              </p:cNvPr>
              <p:cNvSpPr/>
              <p:nvPr/>
            </p:nvSpPr>
            <p:spPr>
              <a:xfrm>
                <a:off x="633124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5" name="矩形 74">
                <a:extLst>
                  <a:ext uri="{FF2B5EF4-FFF2-40B4-BE49-F238E27FC236}">
                    <a16:creationId xmlns:a16="http://schemas.microsoft.com/office/drawing/2014/main" id="{8B60A29B-FF5A-49ED-B164-328D33D3E6D5}"/>
                  </a:ext>
                </a:extLst>
              </p:cNvPr>
              <p:cNvSpPr/>
              <p:nvPr/>
            </p:nvSpPr>
            <p:spPr>
              <a:xfrm>
                <a:off x="664702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6" name="矩形 75">
                <a:extLst>
                  <a:ext uri="{FF2B5EF4-FFF2-40B4-BE49-F238E27FC236}">
                    <a16:creationId xmlns:a16="http://schemas.microsoft.com/office/drawing/2014/main" id="{FCB42373-ED28-473B-A37E-F8CB7B7D225F}"/>
                  </a:ext>
                </a:extLst>
              </p:cNvPr>
              <p:cNvSpPr/>
              <p:nvPr/>
            </p:nvSpPr>
            <p:spPr>
              <a:xfrm>
                <a:off x="696279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7" name="矩形 76">
                <a:extLst>
                  <a:ext uri="{FF2B5EF4-FFF2-40B4-BE49-F238E27FC236}">
                    <a16:creationId xmlns:a16="http://schemas.microsoft.com/office/drawing/2014/main" id="{503F7155-2D22-4BA9-91A8-978FA0EBB2D0}"/>
                  </a:ext>
                </a:extLst>
              </p:cNvPr>
              <p:cNvSpPr/>
              <p:nvPr/>
            </p:nvSpPr>
            <p:spPr>
              <a:xfrm>
                <a:off x="727856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8" name="矩形 77">
                <a:extLst>
                  <a:ext uri="{FF2B5EF4-FFF2-40B4-BE49-F238E27FC236}">
                    <a16:creationId xmlns:a16="http://schemas.microsoft.com/office/drawing/2014/main" id="{266C5FFA-3762-48FD-8FE0-A3F52EC96922}"/>
                  </a:ext>
                </a:extLst>
              </p:cNvPr>
              <p:cNvSpPr/>
              <p:nvPr/>
            </p:nvSpPr>
            <p:spPr>
              <a:xfrm>
                <a:off x="7594344"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grpSp>
        <p:grpSp>
          <p:nvGrpSpPr>
            <p:cNvPr id="9" name="组合 8">
              <a:extLst>
                <a:ext uri="{FF2B5EF4-FFF2-40B4-BE49-F238E27FC236}">
                  <a16:creationId xmlns:a16="http://schemas.microsoft.com/office/drawing/2014/main" id="{60C4972D-FA99-475F-B12A-AED9063E42D0}"/>
                </a:ext>
              </a:extLst>
            </p:cNvPr>
            <p:cNvGrpSpPr/>
            <p:nvPr/>
          </p:nvGrpSpPr>
          <p:grpSpPr>
            <a:xfrm>
              <a:off x="3430880" y="2369957"/>
              <a:ext cx="5426357" cy="1588618"/>
              <a:chOff x="2773285" y="3958570"/>
              <a:chExt cx="5044841" cy="1726543"/>
            </a:xfrm>
          </p:grpSpPr>
          <p:cxnSp>
            <p:nvCxnSpPr>
              <p:cNvPr id="46" name="直接连接符 45">
                <a:extLst>
                  <a:ext uri="{FF2B5EF4-FFF2-40B4-BE49-F238E27FC236}">
                    <a16:creationId xmlns:a16="http://schemas.microsoft.com/office/drawing/2014/main" id="{55E3A7B4-C582-44FC-BCF9-1419E98B006C}"/>
                  </a:ext>
                </a:extLst>
              </p:cNvPr>
              <p:cNvCxnSpPr>
                <a:cxnSpLocks/>
              </p:cNvCxnSpPr>
              <p:nvPr/>
            </p:nvCxnSpPr>
            <p:spPr>
              <a:xfrm>
                <a:off x="2773285" y="3958570"/>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B068685-6FE1-4FD6-BB76-A4997D025692}"/>
                  </a:ext>
                </a:extLst>
              </p:cNvPr>
              <p:cNvCxnSpPr>
                <a:cxnSpLocks/>
              </p:cNvCxnSpPr>
              <p:nvPr/>
            </p:nvCxnSpPr>
            <p:spPr>
              <a:xfrm>
                <a:off x="308588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8B7689-7F40-44DF-965F-146D604A4333}"/>
                  </a:ext>
                </a:extLst>
              </p:cNvPr>
              <p:cNvCxnSpPr>
                <a:cxnSpLocks/>
              </p:cNvCxnSpPr>
              <p:nvPr/>
            </p:nvCxnSpPr>
            <p:spPr>
              <a:xfrm>
                <a:off x="340136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9AD18BC-20E5-45EE-86DE-1796B9641D87}"/>
                  </a:ext>
                </a:extLst>
              </p:cNvPr>
              <p:cNvCxnSpPr>
                <a:cxnSpLocks/>
              </p:cNvCxnSpPr>
              <p:nvPr/>
            </p:nvCxnSpPr>
            <p:spPr>
              <a:xfrm>
                <a:off x="434781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8E3A0E-49BD-4447-AB9A-7C2624B4A9E9}"/>
                  </a:ext>
                </a:extLst>
              </p:cNvPr>
              <p:cNvCxnSpPr>
                <a:cxnSpLocks/>
              </p:cNvCxnSpPr>
              <p:nvPr/>
            </p:nvCxnSpPr>
            <p:spPr>
              <a:xfrm>
                <a:off x="371685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DA38FF7-8B9A-454E-8792-3540EDEC2E89}"/>
                  </a:ext>
                </a:extLst>
              </p:cNvPr>
              <p:cNvCxnSpPr>
                <a:cxnSpLocks/>
              </p:cNvCxnSpPr>
              <p:nvPr/>
            </p:nvCxnSpPr>
            <p:spPr>
              <a:xfrm>
                <a:off x="403233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4A1E946-CC6A-416F-83F1-1BC4F9D1E396}"/>
                  </a:ext>
                </a:extLst>
              </p:cNvPr>
              <p:cNvCxnSpPr>
                <a:cxnSpLocks/>
              </p:cNvCxnSpPr>
              <p:nvPr/>
            </p:nvCxnSpPr>
            <p:spPr>
              <a:xfrm>
                <a:off x="4663299"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D53120E-2C9C-4255-8DF0-8BDCC059D16F}"/>
                  </a:ext>
                </a:extLst>
              </p:cNvPr>
              <p:cNvCxnSpPr>
                <a:cxnSpLocks/>
              </p:cNvCxnSpPr>
              <p:nvPr/>
            </p:nvCxnSpPr>
            <p:spPr>
              <a:xfrm>
                <a:off x="4978782"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FF246A7-9E7E-4C45-A071-591E19309583}"/>
                  </a:ext>
                </a:extLst>
              </p:cNvPr>
              <p:cNvCxnSpPr>
                <a:cxnSpLocks/>
              </p:cNvCxnSpPr>
              <p:nvPr/>
            </p:nvCxnSpPr>
            <p:spPr>
              <a:xfrm>
                <a:off x="5294265"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7C72701-8DC7-46F9-BA98-E66ABE9658C2}"/>
                  </a:ext>
                </a:extLst>
              </p:cNvPr>
              <p:cNvCxnSpPr>
                <a:cxnSpLocks/>
              </p:cNvCxnSpPr>
              <p:nvPr/>
            </p:nvCxnSpPr>
            <p:spPr>
              <a:xfrm>
                <a:off x="5609748"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5495C87-0E78-4F3D-B84B-B517FCFCEC72}"/>
                  </a:ext>
                </a:extLst>
              </p:cNvPr>
              <p:cNvCxnSpPr>
                <a:cxnSpLocks/>
              </p:cNvCxnSpPr>
              <p:nvPr/>
            </p:nvCxnSpPr>
            <p:spPr>
              <a:xfrm>
                <a:off x="5925231"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6F10DFF-00D3-4F7E-A13C-1B859A76A3BA}"/>
                  </a:ext>
                </a:extLst>
              </p:cNvPr>
              <p:cNvCxnSpPr>
                <a:cxnSpLocks/>
              </p:cNvCxnSpPr>
              <p:nvPr/>
            </p:nvCxnSpPr>
            <p:spPr>
              <a:xfrm>
                <a:off x="624071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5E4D9AC-77F1-410C-AFA5-E4ED224E8E3F}"/>
                  </a:ext>
                </a:extLst>
              </p:cNvPr>
              <p:cNvCxnSpPr>
                <a:cxnSpLocks/>
              </p:cNvCxnSpPr>
              <p:nvPr/>
            </p:nvCxnSpPr>
            <p:spPr>
              <a:xfrm>
                <a:off x="655619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82C64BD-9850-4F02-B922-9C19A5645969}"/>
                  </a:ext>
                </a:extLst>
              </p:cNvPr>
              <p:cNvCxnSpPr>
                <a:cxnSpLocks/>
              </p:cNvCxnSpPr>
              <p:nvPr/>
            </p:nvCxnSpPr>
            <p:spPr>
              <a:xfrm>
                <a:off x="687168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F9A0564-CA2C-46C7-AF40-57D05875A845}"/>
                  </a:ext>
                </a:extLst>
              </p:cNvPr>
              <p:cNvCxnSpPr>
                <a:cxnSpLocks/>
              </p:cNvCxnSpPr>
              <p:nvPr/>
            </p:nvCxnSpPr>
            <p:spPr>
              <a:xfrm>
                <a:off x="718716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D348FC4-60D9-41AE-B3B6-189E94EC42C8}"/>
                  </a:ext>
                </a:extLst>
              </p:cNvPr>
              <p:cNvCxnSpPr>
                <a:cxnSpLocks/>
              </p:cNvCxnSpPr>
              <p:nvPr/>
            </p:nvCxnSpPr>
            <p:spPr>
              <a:xfrm>
                <a:off x="750264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90FED0-884C-4981-AB2A-BDD0144E1500}"/>
                  </a:ext>
                </a:extLst>
              </p:cNvPr>
              <p:cNvCxnSpPr>
                <a:cxnSpLocks/>
              </p:cNvCxnSpPr>
              <p:nvPr/>
            </p:nvCxnSpPr>
            <p:spPr>
              <a:xfrm>
                <a:off x="781812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71E0B691-8CED-48FA-9D82-1BA853E17027}"/>
                </a:ext>
              </a:extLst>
            </p:cNvPr>
            <p:cNvCxnSpPr>
              <a:cxnSpLocks/>
            </p:cNvCxnSpPr>
            <p:nvPr/>
          </p:nvCxnSpPr>
          <p:spPr>
            <a:xfrm>
              <a:off x="3430698" y="3951286"/>
              <a:ext cx="589872" cy="462213"/>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A8DBC4-F848-4EE5-A166-18E73CD36885}"/>
                </a:ext>
              </a:extLst>
            </p:cNvPr>
            <p:cNvCxnSpPr>
              <a:cxnSpLocks/>
            </p:cNvCxnSpPr>
            <p:nvPr/>
          </p:nvCxnSpPr>
          <p:spPr>
            <a:xfrm>
              <a:off x="3766948" y="3952884"/>
              <a:ext cx="589861"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6501B71-5B22-47F3-B537-B7897849F7DB}"/>
                </a:ext>
              </a:extLst>
            </p:cNvPr>
            <p:cNvCxnSpPr>
              <a:cxnSpLocks/>
            </p:cNvCxnSpPr>
            <p:nvPr/>
          </p:nvCxnSpPr>
          <p:spPr>
            <a:xfrm>
              <a:off x="4106301" y="3952884"/>
              <a:ext cx="58985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D1C9C6-999B-4E9E-A66D-C311AF89216C}"/>
                </a:ext>
              </a:extLst>
            </p:cNvPr>
            <p:cNvCxnSpPr>
              <a:cxnSpLocks/>
            </p:cNvCxnSpPr>
            <p:nvPr/>
          </p:nvCxnSpPr>
          <p:spPr>
            <a:xfrm>
              <a:off x="5124358" y="3952884"/>
              <a:ext cx="58981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61C085F-EF31-4416-A0D4-A4B0E33D97A0}"/>
                </a:ext>
              </a:extLst>
            </p:cNvPr>
            <p:cNvCxnSpPr>
              <a:cxnSpLocks/>
            </p:cNvCxnSpPr>
            <p:nvPr/>
          </p:nvCxnSpPr>
          <p:spPr>
            <a:xfrm>
              <a:off x="4445653" y="3952884"/>
              <a:ext cx="58983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31F66D8-DA2C-4074-8C23-ED7ADBDE9E66}"/>
                </a:ext>
              </a:extLst>
            </p:cNvPr>
            <p:cNvCxnSpPr>
              <a:cxnSpLocks/>
            </p:cNvCxnSpPr>
            <p:nvPr/>
          </p:nvCxnSpPr>
          <p:spPr>
            <a:xfrm>
              <a:off x="4785005" y="3952884"/>
              <a:ext cx="58982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21EB0E-A6DA-47F0-893D-191B19D71827}"/>
                </a:ext>
              </a:extLst>
            </p:cNvPr>
            <p:cNvCxnSpPr>
              <a:cxnSpLocks/>
            </p:cNvCxnSpPr>
            <p:nvPr/>
          </p:nvCxnSpPr>
          <p:spPr>
            <a:xfrm>
              <a:off x="5463710" y="3952884"/>
              <a:ext cx="589806"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D51EC1-C371-4C9C-89B6-47E34014716C}"/>
                </a:ext>
              </a:extLst>
            </p:cNvPr>
            <p:cNvCxnSpPr>
              <a:cxnSpLocks/>
            </p:cNvCxnSpPr>
            <p:nvPr/>
          </p:nvCxnSpPr>
          <p:spPr>
            <a:xfrm>
              <a:off x="5803062" y="3952884"/>
              <a:ext cx="58979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F017AA6-E60C-4C76-AC28-598182558EF2}"/>
                </a:ext>
              </a:extLst>
            </p:cNvPr>
            <p:cNvCxnSpPr>
              <a:cxnSpLocks/>
            </p:cNvCxnSpPr>
            <p:nvPr/>
          </p:nvCxnSpPr>
          <p:spPr>
            <a:xfrm>
              <a:off x="6142415" y="3952884"/>
              <a:ext cx="58978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930409-4EDB-4DDD-A408-BA8C229073D7}"/>
                </a:ext>
              </a:extLst>
            </p:cNvPr>
            <p:cNvCxnSpPr>
              <a:cxnSpLocks/>
            </p:cNvCxnSpPr>
            <p:nvPr/>
          </p:nvCxnSpPr>
          <p:spPr>
            <a:xfrm>
              <a:off x="6481767" y="3952884"/>
              <a:ext cx="589774"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52AE499-15D2-48CA-8B00-3DEF42894A31}"/>
                </a:ext>
              </a:extLst>
            </p:cNvPr>
            <p:cNvCxnSpPr>
              <a:cxnSpLocks/>
            </p:cNvCxnSpPr>
            <p:nvPr/>
          </p:nvCxnSpPr>
          <p:spPr>
            <a:xfrm>
              <a:off x="6821119" y="3952884"/>
              <a:ext cx="589763"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79876A1-A269-4807-8B94-C7453F14CC10}"/>
                </a:ext>
              </a:extLst>
            </p:cNvPr>
            <p:cNvCxnSpPr>
              <a:cxnSpLocks/>
            </p:cNvCxnSpPr>
            <p:nvPr/>
          </p:nvCxnSpPr>
          <p:spPr>
            <a:xfrm>
              <a:off x="7160471" y="3952884"/>
              <a:ext cx="58975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A34CC24-4BDD-4CD2-9FCC-AC7D0440AA2A}"/>
                </a:ext>
              </a:extLst>
            </p:cNvPr>
            <p:cNvCxnSpPr>
              <a:cxnSpLocks/>
            </p:cNvCxnSpPr>
            <p:nvPr/>
          </p:nvCxnSpPr>
          <p:spPr>
            <a:xfrm>
              <a:off x="7499823" y="3952884"/>
              <a:ext cx="58974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0D4BF3-26D9-44E0-9F43-E74E123271D1}"/>
                </a:ext>
              </a:extLst>
            </p:cNvPr>
            <p:cNvCxnSpPr>
              <a:cxnSpLocks/>
            </p:cNvCxnSpPr>
            <p:nvPr/>
          </p:nvCxnSpPr>
          <p:spPr>
            <a:xfrm>
              <a:off x="7839176" y="3952884"/>
              <a:ext cx="58973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9DB7C06-36F0-4E6F-99C9-A1705F46A188}"/>
                </a:ext>
              </a:extLst>
            </p:cNvPr>
            <p:cNvCxnSpPr>
              <a:cxnSpLocks/>
            </p:cNvCxnSpPr>
            <p:nvPr/>
          </p:nvCxnSpPr>
          <p:spPr>
            <a:xfrm>
              <a:off x="8178528" y="3952884"/>
              <a:ext cx="58971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5B8D9A1-3BB3-42F1-A4ED-6970FA8F4C4A}"/>
                </a:ext>
              </a:extLst>
            </p:cNvPr>
            <p:cNvCxnSpPr>
              <a:cxnSpLocks/>
            </p:cNvCxnSpPr>
            <p:nvPr/>
          </p:nvCxnSpPr>
          <p:spPr>
            <a:xfrm>
              <a:off x="8517881" y="3952884"/>
              <a:ext cx="589708"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C2F2318-1BA2-4A94-BC3C-6577FD9A0055}"/>
                </a:ext>
              </a:extLst>
            </p:cNvPr>
            <p:cNvCxnSpPr>
              <a:cxnSpLocks/>
            </p:cNvCxnSpPr>
            <p:nvPr/>
          </p:nvCxnSpPr>
          <p:spPr>
            <a:xfrm>
              <a:off x="8856960" y="3952884"/>
              <a:ext cx="58996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250DF062-CE52-4129-A9FD-27290B03B3C6}"/>
                </a:ext>
              </a:extLst>
            </p:cNvPr>
            <p:cNvGrpSpPr/>
            <p:nvPr/>
          </p:nvGrpSpPr>
          <p:grpSpPr>
            <a:xfrm>
              <a:off x="4020570" y="4413500"/>
              <a:ext cx="5426357" cy="1378147"/>
              <a:chOff x="2773285" y="3958570"/>
              <a:chExt cx="5044841" cy="1726543"/>
            </a:xfrm>
          </p:grpSpPr>
          <p:cxnSp>
            <p:nvCxnSpPr>
              <p:cNvPr id="29" name="直接连接符 28">
                <a:extLst>
                  <a:ext uri="{FF2B5EF4-FFF2-40B4-BE49-F238E27FC236}">
                    <a16:creationId xmlns:a16="http://schemas.microsoft.com/office/drawing/2014/main" id="{C2783F70-0E5C-48A2-A4FC-7F99AFA91354}"/>
                  </a:ext>
                </a:extLst>
              </p:cNvPr>
              <p:cNvCxnSpPr>
                <a:cxnSpLocks/>
              </p:cNvCxnSpPr>
              <p:nvPr/>
            </p:nvCxnSpPr>
            <p:spPr>
              <a:xfrm>
                <a:off x="2773285" y="3958570"/>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19355EC-6983-42C9-B1B5-F04DBA4D30CA}"/>
                  </a:ext>
                </a:extLst>
              </p:cNvPr>
              <p:cNvCxnSpPr>
                <a:cxnSpLocks/>
              </p:cNvCxnSpPr>
              <p:nvPr/>
            </p:nvCxnSpPr>
            <p:spPr>
              <a:xfrm>
                <a:off x="308588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0AB962-943D-47CC-8CC0-C81D827A0C92}"/>
                  </a:ext>
                </a:extLst>
              </p:cNvPr>
              <p:cNvCxnSpPr>
                <a:cxnSpLocks/>
              </p:cNvCxnSpPr>
              <p:nvPr/>
            </p:nvCxnSpPr>
            <p:spPr>
              <a:xfrm>
                <a:off x="340136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C0B4018-C12E-4C1F-972C-BB6FE927BCE8}"/>
                  </a:ext>
                </a:extLst>
              </p:cNvPr>
              <p:cNvCxnSpPr>
                <a:cxnSpLocks/>
              </p:cNvCxnSpPr>
              <p:nvPr/>
            </p:nvCxnSpPr>
            <p:spPr>
              <a:xfrm>
                <a:off x="434781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399554F-2F9E-4BF5-A1BD-A5D14522F58A}"/>
                  </a:ext>
                </a:extLst>
              </p:cNvPr>
              <p:cNvCxnSpPr>
                <a:cxnSpLocks/>
              </p:cNvCxnSpPr>
              <p:nvPr/>
            </p:nvCxnSpPr>
            <p:spPr>
              <a:xfrm>
                <a:off x="371685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B74B946-7C42-4AEA-A85A-ED3C7F36B56E}"/>
                  </a:ext>
                </a:extLst>
              </p:cNvPr>
              <p:cNvCxnSpPr>
                <a:cxnSpLocks/>
              </p:cNvCxnSpPr>
              <p:nvPr/>
            </p:nvCxnSpPr>
            <p:spPr>
              <a:xfrm>
                <a:off x="403233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53EC699-FB6E-4F29-A562-2EEE79CEB91A}"/>
                  </a:ext>
                </a:extLst>
              </p:cNvPr>
              <p:cNvCxnSpPr>
                <a:cxnSpLocks/>
              </p:cNvCxnSpPr>
              <p:nvPr/>
            </p:nvCxnSpPr>
            <p:spPr>
              <a:xfrm>
                <a:off x="4663299"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5EF967-872F-4098-9F33-F6122F71568D}"/>
                  </a:ext>
                </a:extLst>
              </p:cNvPr>
              <p:cNvCxnSpPr>
                <a:cxnSpLocks/>
              </p:cNvCxnSpPr>
              <p:nvPr/>
            </p:nvCxnSpPr>
            <p:spPr>
              <a:xfrm>
                <a:off x="4978782"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7B08BF-38FB-4F68-8515-AB5CABE9B750}"/>
                  </a:ext>
                </a:extLst>
              </p:cNvPr>
              <p:cNvCxnSpPr>
                <a:cxnSpLocks/>
              </p:cNvCxnSpPr>
              <p:nvPr/>
            </p:nvCxnSpPr>
            <p:spPr>
              <a:xfrm>
                <a:off x="5294265"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A9BC35F-A2CD-418B-A1AC-8AE1F0761189}"/>
                  </a:ext>
                </a:extLst>
              </p:cNvPr>
              <p:cNvCxnSpPr>
                <a:cxnSpLocks/>
              </p:cNvCxnSpPr>
              <p:nvPr/>
            </p:nvCxnSpPr>
            <p:spPr>
              <a:xfrm>
                <a:off x="5609748"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8995CF5-299D-49FA-B23C-02654D37A642}"/>
                  </a:ext>
                </a:extLst>
              </p:cNvPr>
              <p:cNvCxnSpPr>
                <a:cxnSpLocks/>
              </p:cNvCxnSpPr>
              <p:nvPr/>
            </p:nvCxnSpPr>
            <p:spPr>
              <a:xfrm>
                <a:off x="5925231"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6DB2E53-6B6C-4811-A092-01980029D006}"/>
                  </a:ext>
                </a:extLst>
              </p:cNvPr>
              <p:cNvCxnSpPr>
                <a:cxnSpLocks/>
              </p:cNvCxnSpPr>
              <p:nvPr/>
            </p:nvCxnSpPr>
            <p:spPr>
              <a:xfrm>
                <a:off x="624071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A5D0CCD-0C50-40F0-B785-0330CF54398C}"/>
                  </a:ext>
                </a:extLst>
              </p:cNvPr>
              <p:cNvCxnSpPr>
                <a:cxnSpLocks/>
              </p:cNvCxnSpPr>
              <p:nvPr/>
            </p:nvCxnSpPr>
            <p:spPr>
              <a:xfrm>
                <a:off x="655619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B6D7A6A-8F31-4E9F-80E0-24C29CE18EA0}"/>
                  </a:ext>
                </a:extLst>
              </p:cNvPr>
              <p:cNvCxnSpPr>
                <a:cxnSpLocks/>
              </p:cNvCxnSpPr>
              <p:nvPr/>
            </p:nvCxnSpPr>
            <p:spPr>
              <a:xfrm>
                <a:off x="687168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0497A20-D642-40C9-A6BC-532167B43C89}"/>
                  </a:ext>
                </a:extLst>
              </p:cNvPr>
              <p:cNvCxnSpPr>
                <a:cxnSpLocks/>
              </p:cNvCxnSpPr>
              <p:nvPr/>
            </p:nvCxnSpPr>
            <p:spPr>
              <a:xfrm>
                <a:off x="718716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1E5B7B9-FFB9-44C9-9B1A-707EF4438B33}"/>
                  </a:ext>
                </a:extLst>
              </p:cNvPr>
              <p:cNvCxnSpPr>
                <a:cxnSpLocks/>
              </p:cNvCxnSpPr>
              <p:nvPr/>
            </p:nvCxnSpPr>
            <p:spPr>
              <a:xfrm>
                <a:off x="750264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288C2A-09DC-4693-8E4A-729FCBA63E1A}"/>
                  </a:ext>
                </a:extLst>
              </p:cNvPr>
              <p:cNvCxnSpPr>
                <a:cxnSpLocks/>
              </p:cNvCxnSpPr>
              <p:nvPr/>
            </p:nvCxnSpPr>
            <p:spPr>
              <a:xfrm>
                <a:off x="781812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D2D9EFD0-15EF-46FB-B861-B4D9A982E8B3}"/>
                </a:ext>
              </a:extLst>
            </p:cNvPr>
            <p:cNvSpPr/>
            <p:nvPr/>
          </p:nvSpPr>
          <p:spPr>
            <a:xfrm>
              <a:off x="2766329" y="2378967"/>
              <a:ext cx="9050033" cy="371455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b="1">
                <a:solidFill>
                  <a:schemeClr val="tx1"/>
                </a:solidFill>
                <a:latin typeface="Consolas" panose="020B0609020204030204" pitchFamily="49" charset="0"/>
                <a:cs typeface="Consolas" panose="020B0609020204030204" pitchFamily="49" charset="0"/>
              </a:endParaRPr>
            </a:p>
          </p:txBody>
        </p:sp>
        <p:cxnSp>
          <p:nvCxnSpPr>
            <p:cNvPr id="80" name="直接连接符 79">
              <a:extLst>
                <a:ext uri="{FF2B5EF4-FFF2-40B4-BE49-F238E27FC236}">
                  <a16:creationId xmlns:a16="http://schemas.microsoft.com/office/drawing/2014/main" id="{6725C13F-C4D5-4CD1-B784-293C28BE98E1}"/>
                </a:ext>
              </a:extLst>
            </p:cNvPr>
            <p:cNvCxnSpPr>
              <a:cxnSpLocks/>
            </p:cNvCxnSpPr>
            <p:nvPr/>
          </p:nvCxnSpPr>
          <p:spPr>
            <a:xfrm>
              <a:off x="3427338" y="3051560"/>
              <a:ext cx="541804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A99B106-F5C0-47EC-80DE-3C0F0EB9B582}"/>
                </a:ext>
              </a:extLst>
            </p:cNvPr>
            <p:cNvCxnSpPr>
              <a:cxnSpLocks/>
            </p:cNvCxnSpPr>
            <p:nvPr/>
          </p:nvCxnSpPr>
          <p:spPr>
            <a:xfrm>
              <a:off x="8845379" y="305156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1D0D0C8-B38A-4F66-983D-228E952A582A}"/>
                </a:ext>
              </a:extLst>
            </p:cNvPr>
            <p:cNvCxnSpPr>
              <a:cxnSpLocks/>
            </p:cNvCxnSpPr>
            <p:nvPr/>
          </p:nvCxnSpPr>
          <p:spPr>
            <a:xfrm>
              <a:off x="8845380" y="3339773"/>
              <a:ext cx="294406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F5471E6-3FAA-4835-A94F-123E68E07A84}"/>
                </a:ext>
              </a:extLst>
            </p:cNvPr>
            <p:cNvCxnSpPr>
              <a:cxnSpLocks/>
            </p:cNvCxnSpPr>
            <p:nvPr/>
          </p:nvCxnSpPr>
          <p:spPr>
            <a:xfrm>
              <a:off x="3429719" y="305156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5FB5576-0FF8-4C09-A014-F801972B0DFE}"/>
                </a:ext>
              </a:extLst>
            </p:cNvPr>
            <p:cNvCxnSpPr>
              <a:cxnSpLocks/>
            </p:cNvCxnSpPr>
            <p:nvPr/>
          </p:nvCxnSpPr>
          <p:spPr>
            <a:xfrm>
              <a:off x="2179582" y="3343897"/>
              <a:ext cx="124775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872BD1-C223-414F-959D-F372275353DF}"/>
                </a:ext>
              </a:extLst>
            </p:cNvPr>
            <p:cNvCxnSpPr>
              <a:cxnSpLocks/>
            </p:cNvCxnSpPr>
            <p:nvPr/>
          </p:nvCxnSpPr>
          <p:spPr>
            <a:xfrm>
              <a:off x="5464736" y="3575793"/>
              <a:ext cx="337897"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D3C2DFF-D790-4B7C-B48D-3DB55C355FC5}"/>
                </a:ext>
              </a:extLst>
            </p:cNvPr>
            <p:cNvCxnSpPr>
              <a:cxnSpLocks/>
            </p:cNvCxnSpPr>
            <p:nvPr/>
          </p:nvCxnSpPr>
          <p:spPr>
            <a:xfrm>
              <a:off x="5460131" y="3575793"/>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B2E16D9-6416-4F05-B206-BF6C65245758}"/>
                </a:ext>
              </a:extLst>
            </p:cNvPr>
            <p:cNvCxnSpPr>
              <a:cxnSpLocks/>
            </p:cNvCxnSpPr>
            <p:nvPr/>
          </p:nvCxnSpPr>
          <p:spPr>
            <a:xfrm>
              <a:off x="3766948" y="3864005"/>
              <a:ext cx="1693183"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7502531-2042-46AF-AA2E-C6E93F401BC4}"/>
                </a:ext>
              </a:extLst>
            </p:cNvPr>
            <p:cNvCxnSpPr>
              <a:cxnSpLocks/>
            </p:cNvCxnSpPr>
            <p:nvPr/>
          </p:nvCxnSpPr>
          <p:spPr>
            <a:xfrm>
              <a:off x="3770407" y="3565197"/>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D3BB48E-D529-480C-A978-601F3574D7DC}"/>
                </a:ext>
              </a:extLst>
            </p:cNvPr>
            <p:cNvCxnSpPr>
              <a:cxnSpLocks/>
            </p:cNvCxnSpPr>
            <p:nvPr/>
          </p:nvCxnSpPr>
          <p:spPr>
            <a:xfrm>
              <a:off x="2180288" y="3565197"/>
              <a:ext cx="157850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96F74ED-6C04-4C7D-8D64-58CBBE82C59C}"/>
                </a:ext>
              </a:extLst>
            </p:cNvPr>
            <p:cNvCxnSpPr>
              <a:cxnSpLocks/>
            </p:cNvCxnSpPr>
            <p:nvPr/>
          </p:nvCxnSpPr>
          <p:spPr>
            <a:xfrm>
              <a:off x="6142619" y="3565195"/>
              <a:ext cx="329486"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A1AC6F2-BB7D-455D-8031-AE134E01B5FD}"/>
                </a:ext>
              </a:extLst>
            </p:cNvPr>
            <p:cNvCxnSpPr>
              <a:cxnSpLocks/>
            </p:cNvCxnSpPr>
            <p:nvPr/>
          </p:nvCxnSpPr>
          <p:spPr>
            <a:xfrm>
              <a:off x="5802633" y="3575793"/>
              <a:ext cx="0" cy="277615"/>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B02A03-782F-4314-9FDE-13AF0A965B5E}"/>
                </a:ext>
              </a:extLst>
            </p:cNvPr>
            <p:cNvCxnSpPr>
              <a:cxnSpLocks/>
            </p:cNvCxnSpPr>
            <p:nvPr/>
          </p:nvCxnSpPr>
          <p:spPr>
            <a:xfrm>
              <a:off x="6142099" y="356519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AC85ED9-C587-4031-A7F9-C37BBF122155}"/>
                </a:ext>
              </a:extLst>
            </p:cNvPr>
            <p:cNvCxnSpPr>
              <a:cxnSpLocks/>
            </p:cNvCxnSpPr>
            <p:nvPr/>
          </p:nvCxnSpPr>
          <p:spPr>
            <a:xfrm>
              <a:off x="5802633" y="3853407"/>
              <a:ext cx="32868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F25241D-6264-49B3-998D-77EC3B01602C}"/>
                </a:ext>
              </a:extLst>
            </p:cNvPr>
            <p:cNvCxnSpPr>
              <a:cxnSpLocks/>
            </p:cNvCxnSpPr>
            <p:nvPr/>
          </p:nvCxnSpPr>
          <p:spPr>
            <a:xfrm>
              <a:off x="6482658" y="356519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D3CDD6C-9AD3-44C8-856D-140D22BAC66E}"/>
                </a:ext>
              </a:extLst>
            </p:cNvPr>
            <p:cNvCxnSpPr>
              <a:cxnSpLocks/>
            </p:cNvCxnSpPr>
            <p:nvPr/>
          </p:nvCxnSpPr>
          <p:spPr>
            <a:xfrm>
              <a:off x="6483243" y="3853407"/>
              <a:ext cx="203255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B2602B6A-2F68-44FF-8BD3-0207BE2486AC}"/>
                </a:ext>
              </a:extLst>
            </p:cNvPr>
            <p:cNvCxnSpPr>
              <a:cxnSpLocks/>
            </p:cNvCxnSpPr>
            <p:nvPr/>
          </p:nvCxnSpPr>
          <p:spPr>
            <a:xfrm>
              <a:off x="8515793" y="3564211"/>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698FDA1-2807-4FBF-9AF6-3E9DB6FF0298}"/>
                </a:ext>
              </a:extLst>
            </p:cNvPr>
            <p:cNvCxnSpPr>
              <a:cxnSpLocks/>
            </p:cNvCxnSpPr>
            <p:nvPr/>
          </p:nvCxnSpPr>
          <p:spPr>
            <a:xfrm>
              <a:off x="8515793" y="3551053"/>
              <a:ext cx="3273652"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BAC6690-9E4E-43AE-ABBE-E02E306EFDB7}"/>
                </a:ext>
              </a:extLst>
            </p:cNvPr>
            <p:cNvCxnSpPr>
              <a:cxnSpLocks/>
            </p:cNvCxnSpPr>
            <p:nvPr/>
          </p:nvCxnSpPr>
          <p:spPr>
            <a:xfrm flipH="1">
              <a:off x="3429719" y="2509304"/>
              <a:ext cx="5927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1AF5E52-53F8-4378-A67C-72AC57110B98}"/>
                </a:ext>
              </a:extLst>
            </p:cNvPr>
            <p:cNvCxnSpPr>
              <a:cxnSpLocks/>
            </p:cNvCxnSpPr>
            <p:nvPr/>
          </p:nvCxnSpPr>
          <p:spPr>
            <a:xfrm>
              <a:off x="3486614" y="2511685"/>
              <a:ext cx="0" cy="28345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DB5E1D3-3D42-4D0A-9958-19855697E2FA}"/>
                </a:ext>
              </a:extLst>
            </p:cNvPr>
            <p:cNvCxnSpPr>
              <a:cxnSpLocks/>
            </p:cNvCxnSpPr>
            <p:nvPr/>
          </p:nvCxnSpPr>
          <p:spPr>
            <a:xfrm>
              <a:off x="3486614" y="2795137"/>
              <a:ext cx="830279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D9FDD45-218B-4611-A36F-6A94155FA538}"/>
                </a:ext>
              </a:extLst>
            </p:cNvPr>
            <p:cNvCxnSpPr>
              <a:cxnSpLocks/>
            </p:cNvCxnSpPr>
            <p:nvPr/>
          </p:nvCxnSpPr>
          <p:spPr>
            <a:xfrm>
              <a:off x="3431021" y="2518068"/>
              <a:ext cx="0" cy="27707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068A9C3-024C-4CBE-B114-B92683EA91A9}"/>
                </a:ext>
              </a:extLst>
            </p:cNvPr>
            <p:cNvCxnSpPr>
              <a:cxnSpLocks/>
            </p:cNvCxnSpPr>
            <p:nvPr/>
          </p:nvCxnSpPr>
          <p:spPr>
            <a:xfrm>
              <a:off x="2173277" y="2799261"/>
              <a:ext cx="1257744"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91979BA2-22B2-48CE-AD52-6B77BDAEED33}"/>
                </a:ext>
              </a:extLst>
            </p:cNvPr>
            <p:cNvSpPr/>
            <p:nvPr/>
          </p:nvSpPr>
          <p:spPr>
            <a:xfrm>
              <a:off x="1838255" y="2227396"/>
              <a:ext cx="1340065" cy="3714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Consolas" panose="020B0609020204030204" pitchFamily="49" charset="0"/>
              </a:endParaRPr>
            </a:p>
          </p:txBody>
        </p:sp>
        <p:sp>
          <p:nvSpPr>
            <p:cNvPr id="107" name="矩形 106">
              <a:extLst>
                <a:ext uri="{FF2B5EF4-FFF2-40B4-BE49-F238E27FC236}">
                  <a16:creationId xmlns:a16="http://schemas.microsoft.com/office/drawing/2014/main" id="{9B7564CE-C665-4F8F-8526-0E8934988EA3}"/>
                </a:ext>
              </a:extLst>
            </p:cNvPr>
            <p:cNvSpPr/>
            <p:nvPr/>
          </p:nvSpPr>
          <p:spPr>
            <a:xfrm>
              <a:off x="1596424" y="2378969"/>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START:</a:t>
              </a:r>
              <a:endParaRPr lang="zh-CN" altLang="en-US" sz="2000" b="1" kern="100">
                <a:solidFill>
                  <a:schemeClr val="tx2">
                    <a:lumMod val="50000"/>
                  </a:schemeClr>
                </a:solidFill>
                <a:latin typeface="Consolas" panose="020B0609020204030204" pitchFamily="49" charset="0"/>
              </a:endParaRPr>
            </a:p>
          </p:txBody>
        </p:sp>
        <p:sp>
          <p:nvSpPr>
            <p:cNvPr id="108" name="矩形 107">
              <a:extLst>
                <a:ext uri="{FF2B5EF4-FFF2-40B4-BE49-F238E27FC236}">
                  <a16:creationId xmlns:a16="http://schemas.microsoft.com/office/drawing/2014/main" id="{28D9318A-2F38-4627-9E73-BE16B73B7545}"/>
                </a:ext>
              </a:extLst>
            </p:cNvPr>
            <p:cNvSpPr/>
            <p:nvPr/>
          </p:nvSpPr>
          <p:spPr>
            <a:xfrm>
              <a:off x="1596424" y="2907131"/>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MA:</a:t>
              </a:r>
              <a:endParaRPr lang="zh-CN" altLang="en-US" sz="2000" b="1" kern="100">
                <a:solidFill>
                  <a:schemeClr val="tx2">
                    <a:lumMod val="50000"/>
                  </a:schemeClr>
                </a:solidFill>
                <a:latin typeface="Consolas" panose="020B0609020204030204" pitchFamily="49" charset="0"/>
              </a:endParaRPr>
            </a:p>
          </p:txBody>
        </p:sp>
        <p:sp>
          <p:nvSpPr>
            <p:cNvPr id="109" name="矩形 108">
              <a:extLst>
                <a:ext uri="{FF2B5EF4-FFF2-40B4-BE49-F238E27FC236}">
                  <a16:creationId xmlns:a16="http://schemas.microsoft.com/office/drawing/2014/main" id="{C37DF50D-02A6-4BAF-A75C-5CA46F30520A}"/>
                </a:ext>
              </a:extLst>
            </p:cNvPr>
            <p:cNvSpPr/>
            <p:nvPr/>
          </p:nvSpPr>
          <p:spPr>
            <a:xfrm>
              <a:off x="1596424" y="3435295"/>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MP:</a:t>
              </a:r>
              <a:endParaRPr lang="zh-CN" altLang="en-US" sz="2000" b="1" kern="100">
                <a:solidFill>
                  <a:schemeClr val="tx2">
                    <a:lumMod val="50000"/>
                  </a:schemeClr>
                </a:solidFill>
                <a:latin typeface="Consolas" panose="020B0609020204030204" pitchFamily="49" charset="0"/>
              </a:endParaRPr>
            </a:p>
          </p:txBody>
        </p:sp>
        <p:sp>
          <p:nvSpPr>
            <p:cNvPr id="110" name="矩形 109">
              <a:extLst>
                <a:ext uri="{FF2B5EF4-FFF2-40B4-BE49-F238E27FC236}">
                  <a16:creationId xmlns:a16="http://schemas.microsoft.com/office/drawing/2014/main" id="{5385DED9-77FD-4451-9E36-C9E06635A845}"/>
                </a:ext>
              </a:extLst>
            </p:cNvPr>
            <p:cNvSpPr/>
            <p:nvPr/>
          </p:nvSpPr>
          <p:spPr>
            <a:xfrm>
              <a:off x="1596424" y="4338818"/>
              <a:ext cx="1340065" cy="1511213"/>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a:t>
              </a:r>
              <a:endParaRPr lang="zh-CN" altLang="en-US" sz="2000" b="1" kern="100">
                <a:solidFill>
                  <a:schemeClr val="tx2">
                    <a:lumMod val="50000"/>
                  </a:schemeClr>
                </a:solidFill>
                <a:latin typeface="Consolas" panose="020B0609020204030204" pitchFamily="49" charset="0"/>
              </a:endParaRPr>
            </a:p>
          </p:txBody>
        </p:sp>
        <p:pic>
          <p:nvPicPr>
            <p:cNvPr id="111" name="图片 110">
              <a:extLst>
                <a:ext uri="{FF2B5EF4-FFF2-40B4-BE49-F238E27FC236}">
                  <a16:creationId xmlns:a16="http://schemas.microsoft.com/office/drawing/2014/main" id="{DAEFB7EF-37EB-4510-91D0-AAFB56A46150}"/>
                </a:ext>
              </a:extLst>
            </p:cNvPr>
            <p:cNvPicPr>
              <a:picLocks noChangeAspect="1"/>
            </p:cNvPicPr>
            <p:nvPr/>
          </p:nvPicPr>
          <p:blipFill rotWithShape="1">
            <a:blip r:embed="rId6">
              <a:extLst>
                <a:ext uri="{28A0092B-C50C-407E-A947-70E740481C1C}">
                  <a14:useLocalDpi xmlns:a14="http://schemas.microsoft.com/office/drawing/2010/main" val="0"/>
                </a:ext>
              </a:extLst>
            </a:blip>
            <a:srcRect l="51737" t="55770" r="46139" b="19143"/>
            <a:stretch/>
          </p:blipFill>
          <p:spPr>
            <a:xfrm>
              <a:off x="4074132" y="4495512"/>
              <a:ext cx="252456" cy="1171525"/>
            </a:xfrm>
            <a:custGeom>
              <a:avLst/>
              <a:gdLst>
                <a:gd name="connsiteX0" fmla="*/ 0 w 133221"/>
                <a:gd name="connsiteY0" fmla="*/ 0 h 617513"/>
                <a:gd name="connsiteX1" fmla="*/ 133221 w 133221"/>
                <a:gd name="connsiteY1" fmla="*/ 0 h 617513"/>
                <a:gd name="connsiteX2" fmla="*/ 133221 w 133221"/>
                <a:gd name="connsiteY2" fmla="*/ 617513 h 617513"/>
                <a:gd name="connsiteX3" fmla="*/ 0 w 133221"/>
                <a:gd name="connsiteY3" fmla="*/ 617513 h 617513"/>
              </a:gdLst>
              <a:ahLst/>
              <a:cxnLst>
                <a:cxn ang="0">
                  <a:pos x="connsiteX0" y="connsiteY0"/>
                </a:cxn>
                <a:cxn ang="0">
                  <a:pos x="connsiteX1" y="connsiteY1"/>
                </a:cxn>
                <a:cxn ang="0">
                  <a:pos x="connsiteX2" y="connsiteY2"/>
                </a:cxn>
                <a:cxn ang="0">
                  <a:pos x="connsiteX3" y="connsiteY3"/>
                </a:cxn>
              </a:cxnLst>
              <a:rect l="l" t="t" r="r" b="b"/>
              <a:pathLst>
                <a:path w="133221" h="617513">
                  <a:moveTo>
                    <a:pt x="0" y="0"/>
                  </a:moveTo>
                  <a:lnTo>
                    <a:pt x="133221" y="0"/>
                  </a:lnTo>
                  <a:lnTo>
                    <a:pt x="133221" y="617513"/>
                  </a:lnTo>
                  <a:lnTo>
                    <a:pt x="0" y="617513"/>
                  </a:lnTo>
                  <a:close/>
                </a:path>
              </a:pathLst>
            </a:custGeom>
          </p:spPr>
        </p:pic>
      </p:grpSp>
      <p:sp>
        <p:nvSpPr>
          <p:cNvPr id="115" name="矩形 114">
            <a:extLst>
              <a:ext uri="{FF2B5EF4-FFF2-40B4-BE49-F238E27FC236}">
                <a16:creationId xmlns:a16="http://schemas.microsoft.com/office/drawing/2014/main" id="{16517F2D-EE16-4AD2-AE38-9C99E070EB4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116" name="矩形: 圆顶角 115">
            <a:extLst>
              <a:ext uri="{FF2B5EF4-FFF2-40B4-BE49-F238E27FC236}">
                <a16:creationId xmlns:a16="http://schemas.microsoft.com/office/drawing/2014/main" id="{D08FE6EA-8E10-4D35-883C-03FD3DA81DC6}"/>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17" name="矩形 116">
            <a:extLst>
              <a:ext uri="{FF2B5EF4-FFF2-40B4-BE49-F238E27FC236}">
                <a16:creationId xmlns:a16="http://schemas.microsoft.com/office/drawing/2014/main" id="{80DFCA9A-6288-48DA-8324-5CD12CEADF1A}"/>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118" name="矩形 117">
            <a:extLst>
              <a:ext uri="{FF2B5EF4-FFF2-40B4-BE49-F238E27FC236}">
                <a16:creationId xmlns:a16="http://schemas.microsoft.com/office/drawing/2014/main" id="{258A20B3-0F19-496E-9021-88384A40221E}"/>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19" name="矩形 118">
            <a:extLst>
              <a:ext uri="{FF2B5EF4-FFF2-40B4-BE49-F238E27FC236}">
                <a16:creationId xmlns:a16="http://schemas.microsoft.com/office/drawing/2014/main" id="{64D95807-BE2C-4BC9-82AD-632758C6AD94}"/>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20" name="组合 119">
            <a:extLst>
              <a:ext uri="{FF2B5EF4-FFF2-40B4-BE49-F238E27FC236}">
                <a16:creationId xmlns:a16="http://schemas.microsoft.com/office/drawing/2014/main" id="{5469C39D-C371-458F-8981-C7482A3CC456}"/>
              </a:ext>
            </a:extLst>
          </p:cNvPr>
          <p:cNvGrpSpPr/>
          <p:nvPr/>
        </p:nvGrpSpPr>
        <p:grpSpPr>
          <a:xfrm>
            <a:off x="432232" y="4493367"/>
            <a:ext cx="798620" cy="798620"/>
            <a:chOff x="6202470" y="4823753"/>
            <a:chExt cx="1396801" cy="1396801"/>
          </a:xfrm>
        </p:grpSpPr>
        <p:sp>
          <p:nvSpPr>
            <p:cNvPr id="121" name="椭圆 120">
              <a:extLst>
                <a:ext uri="{FF2B5EF4-FFF2-40B4-BE49-F238E27FC236}">
                  <a16:creationId xmlns:a16="http://schemas.microsoft.com/office/drawing/2014/main" id="{94C0A1B6-4883-4648-901D-7E10E9A2165D}"/>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22" name="椭圆 121">
              <a:extLst>
                <a:ext uri="{FF2B5EF4-FFF2-40B4-BE49-F238E27FC236}">
                  <a16:creationId xmlns:a16="http://schemas.microsoft.com/office/drawing/2014/main" id="{21BD2ACF-7066-436C-8EFF-C6BEC6751390}"/>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23" name="组合 122">
              <a:extLst>
                <a:ext uri="{FF2B5EF4-FFF2-40B4-BE49-F238E27FC236}">
                  <a16:creationId xmlns:a16="http://schemas.microsoft.com/office/drawing/2014/main" id="{F4D0EAA1-1613-492D-B162-4B00DB111D50}"/>
                </a:ext>
              </a:extLst>
            </p:cNvPr>
            <p:cNvGrpSpPr/>
            <p:nvPr/>
          </p:nvGrpSpPr>
          <p:grpSpPr>
            <a:xfrm>
              <a:off x="6556856" y="5133497"/>
              <a:ext cx="688028" cy="777313"/>
              <a:chOff x="1778137" y="1594884"/>
              <a:chExt cx="2956188" cy="3339808"/>
            </a:xfrm>
            <a:solidFill>
              <a:schemeClr val="bg2"/>
            </a:solidFill>
          </p:grpSpPr>
          <p:grpSp>
            <p:nvGrpSpPr>
              <p:cNvPr id="124" name="组合 123">
                <a:extLst>
                  <a:ext uri="{FF2B5EF4-FFF2-40B4-BE49-F238E27FC236}">
                    <a16:creationId xmlns:a16="http://schemas.microsoft.com/office/drawing/2014/main" id="{D1E43612-C7DD-4674-9B7D-C64DEB801F6A}"/>
                  </a:ext>
                </a:extLst>
              </p:cNvPr>
              <p:cNvGrpSpPr/>
              <p:nvPr/>
            </p:nvGrpSpPr>
            <p:grpSpPr>
              <a:xfrm>
                <a:off x="4181432" y="1594884"/>
                <a:ext cx="552893" cy="3339808"/>
                <a:chOff x="4181432" y="1594884"/>
                <a:chExt cx="552893" cy="3339808"/>
              </a:xfrm>
              <a:grpFill/>
            </p:grpSpPr>
            <p:sp>
              <p:nvSpPr>
                <p:cNvPr id="141" name="矩形: 圆角 140">
                  <a:extLst>
                    <a:ext uri="{FF2B5EF4-FFF2-40B4-BE49-F238E27FC236}">
                      <a16:creationId xmlns:a16="http://schemas.microsoft.com/office/drawing/2014/main" id="{2863B077-F044-4E73-BC93-EA2AA8F0ADA4}"/>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a:extLst>
                    <a:ext uri="{FF2B5EF4-FFF2-40B4-BE49-F238E27FC236}">
                      <a16:creationId xmlns:a16="http://schemas.microsoft.com/office/drawing/2014/main" id="{BDA944BB-CC51-401E-8968-CBE66807A875}"/>
                    </a:ext>
                  </a:extLst>
                </p:cNvPr>
                <p:cNvGrpSpPr/>
                <p:nvPr/>
              </p:nvGrpSpPr>
              <p:grpSpPr>
                <a:xfrm>
                  <a:off x="4181432" y="3388602"/>
                  <a:ext cx="552893" cy="552893"/>
                  <a:chOff x="4165197" y="3659766"/>
                  <a:chExt cx="552893" cy="552893"/>
                </a:xfrm>
                <a:grpFill/>
              </p:grpSpPr>
              <p:sp>
                <p:nvSpPr>
                  <p:cNvPr id="143" name="圆: 空心 142">
                    <a:extLst>
                      <a:ext uri="{FF2B5EF4-FFF2-40B4-BE49-F238E27FC236}">
                        <a16:creationId xmlns:a16="http://schemas.microsoft.com/office/drawing/2014/main" id="{AB95C87A-3CBC-4FB9-BD33-6E3246FB822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椭圆 143">
                    <a:extLst>
                      <a:ext uri="{FF2B5EF4-FFF2-40B4-BE49-F238E27FC236}">
                        <a16:creationId xmlns:a16="http://schemas.microsoft.com/office/drawing/2014/main" id="{20CECA24-2740-4415-8856-36C1E2DB8C0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5" name="组合 124">
                <a:extLst>
                  <a:ext uri="{FF2B5EF4-FFF2-40B4-BE49-F238E27FC236}">
                    <a16:creationId xmlns:a16="http://schemas.microsoft.com/office/drawing/2014/main" id="{B5401C48-334B-40BB-8241-668604F03C70}"/>
                  </a:ext>
                </a:extLst>
              </p:cNvPr>
              <p:cNvGrpSpPr/>
              <p:nvPr/>
            </p:nvGrpSpPr>
            <p:grpSpPr>
              <a:xfrm>
                <a:off x="3380333" y="1594884"/>
                <a:ext cx="552893" cy="3339808"/>
                <a:chOff x="3334086" y="1594884"/>
                <a:chExt cx="552893" cy="3339808"/>
              </a:xfrm>
              <a:grpFill/>
            </p:grpSpPr>
            <p:sp>
              <p:nvSpPr>
                <p:cNvPr id="137" name="矩形: 圆角 136">
                  <a:extLst>
                    <a:ext uri="{FF2B5EF4-FFF2-40B4-BE49-F238E27FC236}">
                      <a16:creationId xmlns:a16="http://schemas.microsoft.com/office/drawing/2014/main" id="{5B252640-1EF9-4EAF-B28D-F336CE8E1246}"/>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EB5D303D-9CCD-4303-BEC1-644CEB76E838}"/>
                    </a:ext>
                  </a:extLst>
                </p:cNvPr>
                <p:cNvGrpSpPr/>
                <p:nvPr/>
              </p:nvGrpSpPr>
              <p:grpSpPr>
                <a:xfrm>
                  <a:off x="3334086" y="2190899"/>
                  <a:ext cx="552893" cy="552893"/>
                  <a:chOff x="4165197" y="3659766"/>
                  <a:chExt cx="552893" cy="552893"/>
                </a:xfrm>
                <a:grpFill/>
              </p:grpSpPr>
              <p:sp>
                <p:nvSpPr>
                  <p:cNvPr id="139" name="圆: 空心 138">
                    <a:extLst>
                      <a:ext uri="{FF2B5EF4-FFF2-40B4-BE49-F238E27FC236}">
                        <a16:creationId xmlns:a16="http://schemas.microsoft.com/office/drawing/2014/main" id="{D5DA01E9-DFB4-4B71-B5A8-CAF122CAF2E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椭圆 139">
                    <a:extLst>
                      <a:ext uri="{FF2B5EF4-FFF2-40B4-BE49-F238E27FC236}">
                        <a16:creationId xmlns:a16="http://schemas.microsoft.com/office/drawing/2014/main" id="{4844F169-5274-4633-A9F2-03B6F37DDD17}"/>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6" name="组合 125">
                <a:extLst>
                  <a:ext uri="{FF2B5EF4-FFF2-40B4-BE49-F238E27FC236}">
                    <a16:creationId xmlns:a16="http://schemas.microsoft.com/office/drawing/2014/main" id="{CE28239F-0AFA-4826-9741-405B96C211DE}"/>
                  </a:ext>
                </a:extLst>
              </p:cNvPr>
              <p:cNvGrpSpPr/>
              <p:nvPr/>
            </p:nvGrpSpPr>
            <p:grpSpPr>
              <a:xfrm>
                <a:off x="2579235" y="1594884"/>
                <a:ext cx="552893" cy="3339808"/>
                <a:chOff x="2550926" y="1594884"/>
                <a:chExt cx="552893" cy="3339808"/>
              </a:xfrm>
              <a:grpFill/>
            </p:grpSpPr>
            <p:sp>
              <p:nvSpPr>
                <p:cNvPr id="133" name="矩形: 圆角 132">
                  <a:extLst>
                    <a:ext uri="{FF2B5EF4-FFF2-40B4-BE49-F238E27FC236}">
                      <a16:creationId xmlns:a16="http://schemas.microsoft.com/office/drawing/2014/main" id="{56FDA318-48E4-4E65-B0C1-212EB6B99E02}"/>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4" name="组合 133">
                  <a:extLst>
                    <a:ext uri="{FF2B5EF4-FFF2-40B4-BE49-F238E27FC236}">
                      <a16:creationId xmlns:a16="http://schemas.microsoft.com/office/drawing/2014/main" id="{40C4137D-6660-4E8A-B0EC-2F41EDB12B2D}"/>
                    </a:ext>
                  </a:extLst>
                </p:cNvPr>
                <p:cNvGrpSpPr/>
                <p:nvPr/>
              </p:nvGrpSpPr>
              <p:grpSpPr>
                <a:xfrm>
                  <a:off x="2550926" y="3936212"/>
                  <a:ext cx="552893" cy="552893"/>
                  <a:chOff x="4165197" y="3659766"/>
                  <a:chExt cx="552893" cy="552893"/>
                </a:xfrm>
                <a:grpFill/>
              </p:grpSpPr>
              <p:sp>
                <p:nvSpPr>
                  <p:cNvPr id="135" name="圆: 空心 134">
                    <a:extLst>
                      <a:ext uri="{FF2B5EF4-FFF2-40B4-BE49-F238E27FC236}">
                        <a16:creationId xmlns:a16="http://schemas.microsoft.com/office/drawing/2014/main" id="{EF4738A5-8777-4CA6-8CB2-79F5F50D944B}"/>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椭圆 135">
                    <a:extLst>
                      <a:ext uri="{FF2B5EF4-FFF2-40B4-BE49-F238E27FC236}">
                        <a16:creationId xmlns:a16="http://schemas.microsoft.com/office/drawing/2014/main" id="{945BA270-88C2-4420-9C02-90DD51491E3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7" name="组合 126">
                <a:extLst>
                  <a:ext uri="{FF2B5EF4-FFF2-40B4-BE49-F238E27FC236}">
                    <a16:creationId xmlns:a16="http://schemas.microsoft.com/office/drawing/2014/main" id="{FD9DEFEF-2DA7-419E-A81A-B8925523BA05}"/>
                  </a:ext>
                </a:extLst>
              </p:cNvPr>
              <p:cNvGrpSpPr/>
              <p:nvPr/>
            </p:nvGrpSpPr>
            <p:grpSpPr>
              <a:xfrm>
                <a:off x="1778137" y="1594884"/>
                <a:ext cx="552893" cy="3339808"/>
                <a:chOff x="1778137" y="1594884"/>
                <a:chExt cx="552893" cy="3339808"/>
              </a:xfrm>
              <a:grpFill/>
            </p:grpSpPr>
            <p:sp>
              <p:nvSpPr>
                <p:cNvPr id="129" name="矩形: 圆角 128">
                  <a:extLst>
                    <a:ext uri="{FF2B5EF4-FFF2-40B4-BE49-F238E27FC236}">
                      <a16:creationId xmlns:a16="http://schemas.microsoft.com/office/drawing/2014/main" id="{8231585D-AA63-41AD-9A32-627A36156DB9}"/>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84B1AD53-643D-43F6-A2B6-6CCAAA423B4D}"/>
                    </a:ext>
                  </a:extLst>
                </p:cNvPr>
                <p:cNvGrpSpPr/>
                <p:nvPr/>
              </p:nvGrpSpPr>
              <p:grpSpPr>
                <a:xfrm>
                  <a:off x="1778137" y="2970748"/>
                  <a:ext cx="552893" cy="552893"/>
                  <a:chOff x="4165197" y="3659766"/>
                  <a:chExt cx="552893" cy="552893"/>
                </a:xfrm>
                <a:grpFill/>
              </p:grpSpPr>
              <p:sp>
                <p:nvSpPr>
                  <p:cNvPr id="131" name="圆: 空心 130">
                    <a:extLst>
                      <a:ext uri="{FF2B5EF4-FFF2-40B4-BE49-F238E27FC236}">
                        <a16:creationId xmlns:a16="http://schemas.microsoft.com/office/drawing/2014/main" id="{42945C93-3F53-4D5A-A335-7852AFBEF3B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椭圆 131">
                    <a:extLst>
                      <a:ext uri="{FF2B5EF4-FFF2-40B4-BE49-F238E27FC236}">
                        <a16:creationId xmlns:a16="http://schemas.microsoft.com/office/drawing/2014/main" id="{96B6AEB9-7E2C-4BBA-8433-1CCD860C23D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45" name="组合 144">
            <a:extLst>
              <a:ext uri="{FF2B5EF4-FFF2-40B4-BE49-F238E27FC236}">
                <a16:creationId xmlns:a16="http://schemas.microsoft.com/office/drawing/2014/main" id="{4AC6F644-1F6D-4CEF-87BE-26CCF519B2D4}"/>
              </a:ext>
            </a:extLst>
          </p:cNvPr>
          <p:cNvGrpSpPr/>
          <p:nvPr/>
        </p:nvGrpSpPr>
        <p:grpSpPr>
          <a:xfrm>
            <a:off x="432232" y="1051813"/>
            <a:ext cx="798620" cy="798620"/>
            <a:chOff x="6202469" y="1149817"/>
            <a:chExt cx="1396801" cy="1396801"/>
          </a:xfrm>
        </p:grpSpPr>
        <p:sp>
          <p:nvSpPr>
            <p:cNvPr id="146" name="椭圆 145">
              <a:extLst>
                <a:ext uri="{FF2B5EF4-FFF2-40B4-BE49-F238E27FC236}">
                  <a16:creationId xmlns:a16="http://schemas.microsoft.com/office/drawing/2014/main" id="{660F7BA3-E271-4150-B8F1-310E54998BCC}"/>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7" name="组合 146">
              <a:extLst>
                <a:ext uri="{FF2B5EF4-FFF2-40B4-BE49-F238E27FC236}">
                  <a16:creationId xmlns:a16="http://schemas.microsoft.com/office/drawing/2014/main" id="{BBDE2449-42F1-4A51-8E7B-A98B5E9F62D8}"/>
                </a:ext>
              </a:extLst>
            </p:cNvPr>
            <p:cNvGrpSpPr/>
            <p:nvPr/>
          </p:nvGrpSpPr>
          <p:grpSpPr>
            <a:xfrm>
              <a:off x="6254856" y="1202204"/>
              <a:ext cx="1292027" cy="1292027"/>
              <a:chOff x="5957043" y="3079367"/>
              <a:chExt cx="1292027" cy="1292027"/>
            </a:xfrm>
          </p:grpSpPr>
          <p:sp>
            <p:nvSpPr>
              <p:cNvPr id="148" name="椭圆 147">
                <a:extLst>
                  <a:ext uri="{FF2B5EF4-FFF2-40B4-BE49-F238E27FC236}">
                    <a16:creationId xmlns:a16="http://schemas.microsoft.com/office/drawing/2014/main" id="{44A51D5B-D8CE-4CB2-8A43-48F5095A74BE}"/>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9" name="组合 148">
                <a:extLst>
                  <a:ext uri="{FF2B5EF4-FFF2-40B4-BE49-F238E27FC236}">
                    <a16:creationId xmlns:a16="http://schemas.microsoft.com/office/drawing/2014/main" id="{74E581E2-7A14-478C-BC92-460C0F706450}"/>
                  </a:ext>
                </a:extLst>
              </p:cNvPr>
              <p:cNvGrpSpPr/>
              <p:nvPr/>
            </p:nvGrpSpPr>
            <p:grpSpPr>
              <a:xfrm>
                <a:off x="6168541" y="3383390"/>
                <a:ext cx="869030" cy="696491"/>
                <a:chOff x="6086605" y="3424316"/>
                <a:chExt cx="986769" cy="790854"/>
              </a:xfrm>
              <a:solidFill>
                <a:schemeClr val="bg2"/>
              </a:solidFill>
            </p:grpSpPr>
            <p:grpSp>
              <p:nvGrpSpPr>
                <p:cNvPr id="150" name="组合 149">
                  <a:extLst>
                    <a:ext uri="{FF2B5EF4-FFF2-40B4-BE49-F238E27FC236}">
                      <a16:creationId xmlns:a16="http://schemas.microsoft.com/office/drawing/2014/main" id="{10A39D56-1C0C-4322-A2B2-D9C11E6E4245}"/>
                    </a:ext>
                  </a:extLst>
                </p:cNvPr>
                <p:cNvGrpSpPr/>
                <p:nvPr/>
              </p:nvGrpSpPr>
              <p:grpSpPr>
                <a:xfrm>
                  <a:off x="6086605" y="3424316"/>
                  <a:ext cx="986769" cy="537075"/>
                  <a:chOff x="10442876" y="1471782"/>
                  <a:chExt cx="390140" cy="212344"/>
                </a:xfrm>
                <a:grpFill/>
              </p:grpSpPr>
              <p:sp>
                <p:nvSpPr>
                  <p:cNvPr id="152" name="闪电形 151">
                    <a:extLst>
                      <a:ext uri="{FF2B5EF4-FFF2-40B4-BE49-F238E27FC236}">
                        <a16:creationId xmlns:a16="http://schemas.microsoft.com/office/drawing/2014/main" id="{38E33A00-8848-4FD8-89CD-7CA332A746A6}"/>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闪电形 152">
                    <a:extLst>
                      <a:ext uri="{FF2B5EF4-FFF2-40B4-BE49-F238E27FC236}">
                        <a16:creationId xmlns:a16="http://schemas.microsoft.com/office/drawing/2014/main" id="{A06559F5-2F05-46DB-BFDB-4B9A9F6CA3A7}"/>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闪电形 153">
                    <a:extLst>
                      <a:ext uri="{FF2B5EF4-FFF2-40B4-BE49-F238E27FC236}">
                        <a16:creationId xmlns:a16="http://schemas.microsoft.com/office/drawing/2014/main" id="{646D5528-89A9-402D-883C-BAA70D41BB57}"/>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1" name="椭圆 150">
                  <a:extLst>
                    <a:ext uri="{FF2B5EF4-FFF2-40B4-BE49-F238E27FC236}">
                      <a16:creationId xmlns:a16="http://schemas.microsoft.com/office/drawing/2014/main" id="{808DA3A8-5A05-46C1-948F-F76860FD4D12}"/>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55" name="组合 154">
            <a:extLst>
              <a:ext uri="{FF2B5EF4-FFF2-40B4-BE49-F238E27FC236}">
                <a16:creationId xmlns:a16="http://schemas.microsoft.com/office/drawing/2014/main" id="{B1C9ADE3-9C26-41E2-97C6-09655CCF4F3F}"/>
              </a:ext>
            </a:extLst>
          </p:cNvPr>
          <p:cNvGrpSpPr/>
          <p:nvPr/>
        </p:nvGrpSpPr>
        <p:grpSpPr>
          <a:xfrm>
            <a:off x="432232" y="2772590"/>
            <a:ext cx="798620" cy="798620"/>
            <a:chOff x="6202469" y="2986785"/>
            <a:chExt cx="1396801" cy="1396801"/>
          </a:xfrm>
        </p:grpSpPr>
        <p:sp>
          <p:nvSpPr>
            <p:cNvPr id="156" name="椭圆 155">
              <a:extLst>
                <a:ext uri="{FF2B5EF4-FFF2-40B4-BE49-F238E27FC236}">
                  <a16:creationId xmlns:a16="http://schemas.microsoft.com/office/drawing/2014/main" id="{5A7D4130-94AC-4AB2-8421-71988C9ED4B3}"/>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7" name="椭圆 156">
              <a:extLst>
                <a:ext uri="{FF2B5EF4-FFF2-40B4-BE49-F238E27FC236}">
                  <a16:creationId xmlns:a16="http://schemas.microsoft.com/office/drawing/2014/main" id="{DB6F852E-0214-4F9F-A2E5-AEF7AABDABDC}"/>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8" name="组合 157">
              <a:extLst>
                <a:ext uri="{FF2B5EF4-FFF2-40B4-BE49-F238E27FC236}">
                  <a16:creationId xmlns:a16="http://schemas.microsoft.com/office/drawing/2014/main" id="{69EDC02B-168F-423B-A800-8703C91712B0}"/>
                </a:ext>
              </a:extLst>
            </p:cNvPr>
            <p:cNvGrpSpPr/>
            <p:nvPr/>
          </p:nvGrpSpPr>
          <p:grpSpPr>
            <a:xfrm>
              <a:off x="6356584" y="3157398"/>
              <a:ext cx="1088571" cy="1055575"/>
              <a:chOff x="8443229" y="2080579"/>
              <a:chExt cx="442345" cy="428937"/>
            </a:xfrm>
          </p:grpSpPr>
          <p:sp>
            <p:nvSpPr>
              <p:cNvPr id="160" name="空心弧 159">
                <a:extLst>
                  <a:ext uri="{FF2B5EF4-FFF2-40B4-BE49-F238E27FC236}">
                    <a16:creationId xmlns:a16="http://schemas.microsoft.com/office/drawing/2014/main" id="{34B695CE-4F43-41A6-913C-18CD86F75789}"/>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B1B285F2-E6DC-4E02-8AE9-A2D0E5023DBF}"/>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229D48C1-8DD5-4529-BCB0-4ED205DCCEBC}"/>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9" name="椭圆 158">
              <a:extLst>
                <a:ext uri="{FF2B5EF4-FFF2-40B4-BE49-F238E27FC236}">
                  <a16:creationId xmlns:a16="http://schemas.microsoft.com/office/drawing/2014/main" id="{33E9B5C1-B763-471E-9E8F-53EF8E5A7DC7}"/>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3" name="矩形 162">
            <a:extLst>
              <a:ext uri="{FF2B5EF4-FFF2-40B4-BE49-F238E27FC236}">
                <a16:creationId xmlns:a16="http://schemas.microsoft.com/office/drawing/2014/main" id="{4958C59F-CB94-4B54-8F2C-598113357AB3}"/>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4" name="矩形 163">
            <a:extLst>
              <a:ext uri="{FF2B5EF4-FFF2-40B4-BE49-F238E27FC236}">
                <a16:creationId xmlns:a16="http://schemas.microsoft.com/office/drawing/2014/main" id="{88DAA546-9091-4524-859A-C0801D0D45EA}"/>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 name="矩形 3">
            <a:extLst>
              <a:ext uri="{FF2B5EF4-FFF2-40B4-BE49-F238E27FC236}">
                <a16:creationId xmlns:a16="http://schemas.microsoft.com/office/drawing/2014/main" id="{4221B66D-F82F-42A0-B85E-01831F008DBE}"/>
              </a:ext>
            </a:extLst>
          </p:cNvPr>
          <p:cNvSpPr/>
          <p:nvPr/>
        </p:nvSpPr>
        <p:spPr>
          <a:xfrm>
            <a:off x="1716075" y="5617036"/>
            <a:ext cx="10475925" cy="400110"/>
          </a:xfrm>
          <a:prstGeom prst="rect">
            <a:avLst/>
          </a:prstGeom>
        </p:spPr>
        <p:txBody>
          <a:bodyPr wrap="square">
            <a:spAutoFit/>
          </a:bodyPr>
          <a:lstStyle/>
          <a:p>
            <a:pPr algn="ctr"/>
            <a:r>
              <a:rPr lang="zh-CN" altLang="en-US" sz="2000">
                <a:solidFill>
                  <a:schemeClr val="bg1"/>
                </a:solidFill>
                <a:latin typeface="+mj-ea"/>
              </a:rPr>
              <a:t>二相编码调制测试</a:t>
            </a:r>
          </a:p>
        </p:txBody>
      </p:sp>
      <p:sp>
        <p:nvSpPr>
          <p:cNvPr id="6" name="灯片编号占位符 5">
            <a:extLst>
              <a:ext uri="{FF2B5EF4-FFF2-40B4-BE49-F238E27FC236}">
                <a16:creationId xmlns:a16="http://schemas.microsoft.com/office/drawing/2014/main" id="{326A91DE-BB4B-4641-8755-77A9ABED5CCF}"/>
              </a:ext>
            </a:extLst>
          </p:cNvPr>
          <p:cNvSpPr>
            <a:spLocks noGrp="1"/>
          </p:cNvSpPr>
          <p:nvPr>
            <p:ph type="sldNum" sz="quarter" idx="12"/>
          </p:nvPr>
        </p:nvSpPr>
        <p:spPr/>
        <p:txBody>
          <a:bodyPr/>
          <a:lstStyle/>
          <a:p>
            <a:fld id="{36B17253-12EA-484F-ABA7-FAFD8F5B01FF}" type="slidenum">
              <a:rPr lang="zh-CN" altLang="en-US" smtClean="0"/>
              <a:t>13</a:t>
            </a:fld>
            <a:endParaRPr lang="zh-CN" altLang="en-US"/>
          </a:p>
        </p:txBody>
      </p:sp>
    </p:spTree>
    <p:extLst>
      <p:ext uri="{BB962C8B-B14F-4D97-AF65-F5344CB8AC3E}">
        <p14:creationId xmlns:p14="http://schemas.microsoft.com/office/powerpoint/2010/main" val="226606559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AA81C0A-60ED-4A8C-B0E1-A06165EB2D21}"/>
              </a:ext>
            </a:extLst>
          </p:cNvPr>
          <p:cNvGrpSpPr/>
          <p:nvPr/>
        </p:nvGrpSpPr>
        <p:grpSpPr>
          <a:xfrm>
            <a:off x="2357277" y="1508225"/>
            <a:ext cx="9199871" cy="3714556"/>
            <a:chOff x="2578836" y="2508554"/>
            <a:chExt cx="9199871" cy="3714556"/>
          </a:xfrm>
        </p:grpSpPr>
        <p:grpSp>
          <p:nvGrpSpPr>
            <p:cNvPr id="141" name="组合 140">
              <a:extLst>
                <a:ext uri="{FF2B5EF4-FFF2-40B4-BE49-F238E27FC236}">
                  <a16:creationId xmlns:a16="http://schemas.microsoft.com/office/drawing/2014/main" id="{B3C0F883-10F7-4179-A982-2B9B1F1C172B}"/>
                </a:ext>
              </a:extLst>
            </p:cNvPr>
            <p:cNvGrpSpPr/>
            <p:nvPr/>
          </p:nvGrpSpPr>
          <p:grpSpPr>
            <a:xfrm>
              <a:off x="2578836" y="2508554"/>
              <a:ext cx="9199871" cy="3714556"/>
              <a:chOff x="581071" y="2119084"/>
              <a:chExt cx="9199871" cy="3531353"/>
            </a:xfrm>
          </p:grpSpPr>
          <p:sp>
            <p:nvSpPr>
              <p:cNvPr id="4" name="矩形: 圆角 3">
                <a:extLst>
                  <a:ext uri="{FF2B5EF4-FFF2-40B4-BE49-F238E27FC236}">
                    <a16:creationId xmlns:a16="http://schemas.microsoft.com/office/drawing/2014/main" id="{B8379C3E-E075-40C1-87A4-42207B37E6B5}"/>
                  </a:ext>
                </a:extLst>
              </p:cNvPr>
              <p:cNvSpPr/>
              <p:nvPr/>
            </p:nvSpPr>
            <p:spPr>
              <a:xfrm>
                <a:off x="581072" y="2119084"/>
                <a:ext cx="9199870" cy="3531353"/>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grpSp>
            <p:nvGrpSpPr>
              <p:cNvPr id="10" name="组合 9">
                <a:extLst>
                  <a:ext uri="{FF2B5EF4-FFF2-40B4-BE49-F238E27FC236}">
                    <a16:creationId xmlns:a16="http://schemas.microsoft.com/office/drawing/2014/main" id="{F4CC92D8-68FC-43C6-9840-16A0C2AE27BA}"/>
                  </a:ext>
                </a:extLst>
              </p:cNvPr>
              <p:cNvGrpSpPr/>
              <p:nvPr/>
            </p:nvGrpSpPr>
            <p:grpSpPr>
              <a:xfrm>
                <a:off x="581071" y="2243185"/>
                <a:ext cx="1932567" cy="3399684"/>
                <a:chOff x="2811163" y="3780407"/>
                <a:chExt cx="1324343" cy="2101409"/>
              </a:xfrm>
              <a:noFill/>
            </p:grpSpPr>
            <p:sp>
              <p:nvSpPr>
                <p:cNvPr id="12" name="矩形 11">
                  <a:extLst>
                    <a:ext uri="{FF2B5EF4-FFF2-40B4-BE49-F238E27FC236}">
                      <a16:creationId xmlns:a16="http://schemas.microsoft.com/office/drawing/2014/main" id="{5B949221-AF86-4F8A-A944-C960B5483A0D}"/>
                    </a:ext>
                  </a:extLst>
                </p:cNvPr>
                <p:cNvSpPr/>
                <p:nvPr/>
              </p:nvSpPr>
              <p:spPr>
                <a:xfrm>
                  <a:off x="2811164" y="3780407"/>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ADC_DATA_IN:</a:t>
                  </a:r>
                  <a:endParaRPr lang="zh-CN" altLang="en-US" sz="2000" b="1" kern="100">
                    <a:solidFill>
                      <a:schemeClr val="tx2">
                        <a:lumMod val="50000"/>
                      </a:schemeClr>
                    </a:solidFill>
                    <a:latin typeface="Consolas" panose="020B0609020204030204" pitchFamily="49" charset="0"/>
                  </a:endParaRPr>
                </a:p>
              </p:txBody>
            </p:sp>
            <p:sp>
              <p:nvSpPr>
                <p:cNvPr id="13" name="矩形 12">
                  <a:extLst>
                    <a:ext uri="{FF2B5EF4-FFF2-40B4-BE49-F238E27FC236}">
                      <a16:creationId xmlns:a16="http://schemas.microsoft.com/office/drawing/2014/main" id="{4E38ED97-F59B-4122-922D-38EA8FD0594E}"/>
                    </a:ext>
                  </a:extLst>
                </p:cNvPr>
                <p:cNvSpPr/>
                <p:nvPr/>
              </p:nvSpPr>
              <p:spPr>
                <a:xfrm>
                  <a:off x="2811164" y="4200689"/>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CIC_DATA_IN:</a:t>
                  </a:r>
                  <a:endParaRPr lang="zh-CN" altLang="en-US" sz="2000" b="1" kern="100">
                    <a:solidFill>
                      <a:schemeClr val="tx2">
                        <a:lumMod val="50000"/>
                      </a:schemeClr>
                    </a:solidFill>
                    <a:latin typeface="Consolas" panose="020B0609020204030204" pitchFamily="49" charset="0"/>
                  </a:endParaRPr>
                </a:p>
              </p:txBody>
            </p:sp>
            <p:sp>
              <p:nvSpPr>
                <p:cNvPr id="14" name="矩形 13">
                  <a:extLst>
                    <a:ext uri="{FF2B5EF4-FFF2-40B4-BE49-F238E27FC236}">
                      <a16:creationId xmlns:a16="http://schemas.microsoft.com/office/drawing/2014/main" id="{B32A9EB8-02E8-476C-BAEF-80E187A0DB99}"/>
                    </a:ext>
                  </a:extLst>
                </p:cNvPr>
                <p:cNvSpPr/>
                <p:nvPr/>
              </p:nvSpPr>
              <p:spPr>
                <a:xfrm>
                  <a:off x="2811164" y="4620971"/>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CIC_DATA_OUT:</a:t>
                  </a:r>
                  <a:endParaRPr lang="zh-CN" altLang="en-US" sz="2000" b="1" kern="100">
                    <a:solidFill>
                      <a:schemeClr val="tx2">
                        <a:lumMod val="50000"/>
                      </a:schemeClr>
                    </a:solidFill>
                    <a:latin typeface="Consolas" panose="020B0609020204030204" pitchFamily="49" charset="0"/>
                  </a:endParaRPr>
                </a:p>
              </p:txBody>
            </p:sp>
            <p:sp>
              <p:nvSpPr>
                <p:cNvPr id="15" name="矩形 14">
                  <a:extLst>
                    <a:ext uri="{FF2B5EF4-FFF2-40B4-BE49-F238E27FC236}">
                      <a16:creationId xmlns:a16="http://schemas.microsoft.com/office/drawing/2014/main" id="{7E07F2C8-E3EA-4DAF-AD8F-C7596D5595A2}"/>
                    </a:ext>
                  </a:extLst>
                </p:cNvPr>
                <p:cNvSpPr/>
                <p:nvPr/>
              </p:nvSpPr>
              <p:spPr>
                <a:xfrm>
                  <a:off x="2811164" y="5041253"/>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FIR_DATA_OUT:</a:t>
                  </a:r>
                  <a:endParaRPr lang="zh-CN" altLang="en-US" sz="2000" b="1" kern="100">
                    <a:solidFill>
                      <a:schemeClr val="tx2">
                        <a:lumMod val="50000"/>
                      </a:schemeClr>
                    </a:solidFill>
                    <a:latin typeface="Consolas" panose="020B0609020204030204" pitchFamily="49" charset="0"/>
                  </a:endParaRPr>
                </a:p>
              </p:txBody>
            </p:sp>
            <p:sp>
              <p:nvSpPr>
                <p:cNvPr id="16" name="矩形 15">
                  <a:extLst>
                    <a:ext uri="{FF2B5EF4-FFF2-40B4-BE49-F238E27FC236}">
                      <a16:creationId xmlns:a16="http://schemas.microsoft.com/office/drawing/2014/main" id="{20E7DAE9-FC67-4845-A22B-6B70972C8075}"/>
                    </a:ext>
                  </a:extLst>
                </p:cNvPr>
                <p:cNvSpPr/>
                <p:nvPr/>
              </p:nvSpPr>
              <p:spPr>
                <a:xfrm>
                  <a:off x="2811163" y="5461534"/>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DATA_Vaild:</a:t>
                  </a:r>
                  <a:endParaRPr lang="zh-CN" altLang="en-US" sz="2000" b="1" kern="100">
                    <a:solidFill>
                      <a:schemeClr val="tx2">
                        <a:lumMod val="50000"/>
                      </a:schemeClr>
                    </a:solidFill>
                    <a:latin typeface="Consolas" panose="020B0609020204030204" pitchFamily="49" charset="0"/>
                  </a:endParaRPr>
                </a:p>
              </p:txBody>
            </p:sp>
          </p:grpSp>
          <p:sp>
            <p:nvSpPr>
              <p:cNvPr id="139" name="矩形 138">
                <a:extLst>
                  <a:ext uri="{FF2B5EF4-FFF2-40B4-BE49-F238E27FC236}">
                    <a16:creationId xmlns:a16="http://schemas.microsoft.com/office/drawing/2014/main" id="{D1E4D78B-5EF0-40D6-9A32-0B2FCEA9DA25}"/>
                  </a:ext>
                </a:extLst>
              </p:cNvPr>
              <p:cNvSpPr/>
              <p:nvPr/>
            </p:nvSpPr>
            <p:spPr>
              <a:xfrm>
                <a:off x="3762365" y="4853394"/>
                <a:ext cx="180975" cy="4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endParaRPr>
              </a:p>
            </p:txBody>
          </p:sp>
        </p:grpSp>
        <p:pic>
          <p:nvPicPr>
            <p:cNvPr id="251" name="图片 250">
              <a:extLst>
                <a:ext uri="{FF2B5EF4-FFF2-40B4-BE49-F238E27FC236}">
                  <a16:creationId xmlns:a16="http://schemas.microsoft.com/office/drawing/2014/main" id="{C8B480C6-AF26-4DFB-A085-86B746E93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33" y="2709159"/>
              <a:ext cx="6920542" cy="3304772"/>
            </a:xfrm>
            <a:prstGeom prst="rect">
              <a:avLst/>
            </a:prstGeom>
          </p:spPr>
        </p:pic>
      </p:grpSp>
      <p:sp>
        <p:nvSpPr>
          <p:cNvPr id="20" name="矩形 19">
            <a:extLst>
              <a:ext uri="{FF2B5EF4-FFF2-40B4-BE49-F238E27FC236}">
                <a16:creationId xmlns:a16="http://schemas.microsoft.com/office/drawing/2014/main" id="{9DB4A584-C0C2-4320-8C87-BCA36753FA28}"/>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5" name="矩形: 圆顶角 24">
            <a:extLst>
              <a:ext uri="{FF2B5EF4-FFF2-40B4-BE49-F238E27FC236}">
                <a16:creationId xmlns:a16="http://schemas.microsoft.com/office/drawing/2014/main" id="{B88A3522-BB62-4C3E-9E6E-C5D64A35CDE2}"/>
              </a:ext>
            </a:extLst>
          </p:cNvPr>
          <p:cNvSpPr/>
          <p:nvPr/>
        </p:nvSpPr>
        <p:spPr>
          <a:xfrm rot="16200000">
            <a:off x="-839651" y="1569059"/>
            <a:ext cx="3395385" cy="1716075"/>
          </a:xfrm>
          <a:prstGeom prst="round2SameRect">
            <a:avLst>
              <a:gd name="adj1" fmla="val 1711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6" name="矩形 25">
            <a:extLst>
              <a:ext uri="{FF2B5EF4-FFF2-40B4-BE49-F238E27FC236}">
                <a16:creationId xmlns:a16="http://schemas.microsoft.com/office/drawing/2014/main" id="{2B09E22D-A869-47EC-B4E6-396A4F4BE6A7}"/>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27" name="矩形 26">
            <a:extLst>
              <a:ext uri="{FF2B5EF4-FFF2-40B4-BE49-F238E27FC236}">
                <a16:creationId xmlns:a16="http://schemas.microsoft.com/office/drawing/2014/main" id="{644552C5-1029-469B-9D65-8477DA6E2C7E}"/>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28" name="矩形 27">
            <a:extLst>
              <a:ext uri="{FF2B5EF4-FFF2-40B4-BE49-F238E27FC236}">
                <a16:creationId xmlns:a16="http://schemas.microsoft.com/office/drawing/2014/main" id="{CA2B3A45-74B2-4AEC-A890-EB8E2F69B11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29" name="组合 28">
            <a:extLst>
              <a:ext uri="{FF2B5EF4-FFF2-40B4-BE49-F238E27FC236}">
                <a16:creationId xmlns:a16="http://schemas.microsoft.com/office/drawing/2014/main" id="{D74D513A-58FB-47A2-82AA-2F712668B1F7}"/>
              </a:ext>
            </a:extLst>
          </p:cNvPr>
          <p:cNvGrpSpPr/>
          <p:nvPr/>
        </p:nvGrpSpPr>
        <p:grpSpPr>
          <a:xfrm>
            <a:off x="432232" y="4493367"/>
            <a:ext cx="798620" cy="798620"/>
            <a:chOff x="6202470" y="4823753"/>
            <a:chExt cx="1396801" cy="1396801"/>
          </a:xfrm>
        </p:grpSpPr>
        <p:sp>
          <p:nvSpPr>
            <p:cNvPr id="30" name="椭圆 29">
              <a:extLst>
                <a:ext uri="{FF2B5EF4-FFF2-40B4-BE49-F238E27FC236}">
                  <a16:creationId xmlns:a16="http://schemas.microsoft.com/office/drawing/2014/main" id="{6E6AEB0A-078A-4BC5-8C15-BE37C8B05FF1}"/>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1" name="椭圆 30">
              <a:extLst>
                <a:ext uri="{FF2B5EF4-FFF2-40B4-BE49-F238E27FC236}">
                  <a16:creationId xmlns:a16="http://schemas.microsoft.com/office/drawing/2014/main" id="{58DAEF0A-A397-4987-A047-4B20266C7A92}"/>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2" name="组合 31">
              <a:extLst>
                <a:ext uri="{FF2B5EF4-FFF2-40B4-BE49-F238E27FC236}">
                  <a16:creationId xmlns:a16="http://schemas.microsoft.com/office/drawing/2014/main" id="{0798845F-E8CF-411D-8181-2BBD61DB88C0}"/>
                </a:ext>
              </a:extLst>
            </p:cNvPr>
            <p:cNvGrpSpPr/>
            <p:nvPr/>
          </p:nvGrpSpPr>
          <p:grpSpPr>
            <a:xfrm>
              <a:off x="6556856" y="5133497"/>
              <a:ext cx="688028" cy="777313"/>
              <a:chOff x="1778137" y="1594884"/>
              <a:chExt cx="2956188" cy="3339808"/>
            </a:xfrm>
            <a:solidFill>
              <a:schemeClr val="bg2"/>
            </a:solidFill>
          </p:grpSpPr>
          <p:grpSp>
            <p:nvGrpSpPr>
              <p:cNvPr id="33" name="组合 32">
                <a:extLst>
                  <a:ext uri="{FF2B5EF4-FFF2-40B4-BE49-F238E27FC236}">
                    <a16:creationId xmlns:a16="http://schemas.microsoft.com/office/drawing/2014/main" id="{3F08F30C-8520-430F-AF8C-1CC5D5C273C8}"/>
                  </a:ext>
                </a:extLst>
              </p:cNvPr>
              <p:cNvGrpSpPr/>
              <p:nvPr/>
            </p:nvGrpSpPr>
            <p:grpSpPr>
              <a:xfrm>
                <a:off x="4181432" y="1594884"/>
                <a:ext cx="552893" cy="3339808"/>
                <a:chOff x="4181432" y="1594884"/>
                <a:chExt cx="552893" cy="3339808"/>
              </a:xfrm>
              <a:grpFill/>
            </p:grpSpPr>
            <p:sp>
              <p:nvSpPr>
                <p:cNvPr id="49" name="矩形: 圆角 48">
                  <a:extLst>
                    <a:ext uri="{FF2B5EF4-FFF2-40B4-BE49-F238E27FC236}">
                      <a16:creationId xmlns:a16="http://schemas.microsoft.com/office/drawing/2014/main" id="{47B53046-8FFE-4F3F-BF53-1C2281D3FC60}"/>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A0F83007-25C4-4C27-87C8-490DCABF0EFA}"/>
                    </a:ext>
                  </a:extLst>
                </p:cNvPr>
                <p:cNvGrpSpPr/>
                <p:nvPr/>
              </p:nvGrpSpPr>
              <p:grpSpPr>
                <a:xfrm>
                  <a:off x="4181432" y="3388602"/>
                  <a:ext cx="552893" cy="552893"/>
                  <a:chOff x="4165197" y="3659766"/>
                  <a:chExt cx="552893" cy="552893"/>
                </a:xfrm>
                <a:grpFill/>
              </p:grpSpPr>
              <p:sp>
                <p:nvSpPr>
                  <p:cNvPr id="51" name="圆: 空心 50">
                    <a:extLst>
                      <a:ext uri="{FF2B5EF4-FFF2-40B4-BE49-F238E27FC236}">
                        <a16:creationId xmlns:a16="http://schemas.microsoft.com/office/drawing/2014/main" id="{62DCCE29-ACDE-4B1E-975E-B3034DDC095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a:extLst>
                      <a:ext uri="{FF2B5EF4-FFF2-40B4-BE49-F238E27FC236}">
                        <a16:creationId xmlns:a16="http://schemas.microsoft.com/office/drawing/2014/main" id="{98396E10-50AC-4BA8-B548-FFB14B398A7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4" name="组合 33">
                <a:extLst>
                  <a:ext uri="{FF2B5EF4-FFF2-40B4-BE49-F238E27FC236}">
                    <a16:creationId xmlns:a16="http://schemas.microsoft.com/office/drawing/2014/main" id="{351BBA22-7C45-4EDA-9C76-A75B751E447E}"/>
                  </a:ext>
                </a:extLst>
              </p:cNvPr>
              <p:cNvGrpSpPr/>
              <p:nvPr/>
            </p:nvGrpSpPr>
            <p:grpSpPr>
              <a:xfrm>
                <a:off x="3380333" y="1594884"/>
                <a:ext cx="552893" cy="3339808"/>
                <a:chOff x="3334086" y="1594884"/>
                <a:chExt cx="552893" cy="3339808"/>
              </a:xfrm>
              <a:grpFill/>
            </p:grpSpPr>
            <p:sp>
              <p:nvSpPr>
                <p:cNvPr id="45" name="矩形: 圆角 44">
                  <a:extLst>
                    <a:ext uri="{FF2B5EF4-FFF2-40B4-BE49-F238E27FC236}">
                      <a16:creationId xmlns:a16="http://schemas.microsoft.com/office/drawing/2014/main" id="{2CF92709-9DC8-47D1-8A52-2B942FC31A80}"/>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286F896A-9E99-4551-ABC8-5B2F59DB7751}"/>
                    </a:ext>
                  </a:extLst>
                </p:cNvPr>
                <p:cNvGrpSpPr/>
                <p:nvPr/>
              </p:nvGrpSpPr>
              <p:grpSpPr>
                <a:xfrm>
                  <a:off x="3334086" y="2190899"/>
                  <a:ext cx="552893" cy="552893"/>
                  <a:chOff x="4165197" y="3659766"/>
                  <a:chExt cx="552893" cy="552893"/>
                </a:xfrm>
                <a:grpFill/>
              </p:grpSpPr>
              <p:sp>
                <p:nvSpPr>
                  <p:cNvPr id="47" name="圆: 空心 46">
                    <a:extLst>
                      <a:ext uri="{FF2B5EF4-FFF2-40B4-BE49-F238E27FC236}">
                        <a16:creationId xmlns:a16="http://schemas.microsoft.com/office/drawing/2014/main" id="{5672C21C-F6E7-40AC-BB12-B3238DC41931}"/>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a:extLst>
                      <a:ext uri="{FF2B5EF4-FFF2-40B4-BE49-F238E27FC236}">
                        <a16:creationId xmlns:a16="http://schemas.microsoft.com/office/drawing/2014/main" id="{D87628FE-FDE6-4537-9697-757403B4F7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D9C4AC48-81FE-425D-B7BC-C51C43C8842C}"/>
                  </a:ext>
                </a:extLst>
              </p:cNvPr>
              <p:cNvGrpSpPr/>
              <p:nvPr/>
            </p:nvGrpSpPr>
            <p:grpSpPr>
              <a:xfrm>
                <a:off x="2579235" y="1594884"/>
                <a:ext cx="552893" cy="3339808"/>
                <a:chOff x="2550926" y="1594884"/>
                <a:chExt cx="552893" cy="3339808"/>
              </a:xfrm>
              <a:grpFill/>
            </p:grpSpPr>
            <p:sp>
              <p:nvSpPr>
                <p:cNvPr id="41" name="矩形: 圆角 40">
                  <a:extLst>
                    <a:ext uri="{FF2B5EF4-FFF2-40B4-BE49-F238E27FC236}">
                      <a16:creationId xmlns:a16="http://schemas.microsoft.com/office/drawing/2014/main" id="{79AFB1F5-AE13-4159-897E-06CDE9EE51E2}"/>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398FA1EF-23F9-4930-B00F-E0EDF4464E8F}"/>
                    </a:ext>
                  </a:extLst>
                </p:cNvPr>
                <p:cNvGrpSpPr/>
                <p:nvPr/>
              </p:nvGrpSpPr>
              <p:grpSpPr>
                <a:xfrm>
                  <a:off x="2550926" y="3936212"/>
                  <a:ext cx="552893" cy="552893"/>
                  <a:chOff x="4165197" y="3659766"/>
                  <a:chExt cx="552893" cy="552893"/>
                </a:xfrm>
                <a:grpFill/>
              </p:grpSpPr>
              <p:sp>
                <p:nvSpPr>
                  <p:cNvPr id="43" name="圆: 空心 42">
                    <a:extLst>
                      <a:ext uri="{FF2B5EF4-FFF2-40B4-BE49-F238E27FC236}">
                        <a16:creationId xmlns:a16="http://schemas.microsoft.com/office/drawing/2014/main" id="{BED17370-913D-4E70-99A3-D5ED598995F0}"/>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a:extLst>
                      <a:ext uri="{FF2B5EF4-FFF2-40B4-BE49-F238E27FC236}">
                        <a16:creationId xmlns:a16="http://schemas.microsoft.com/office/drawing/2014/main" id="{731517AE-0AC0-4CC8-B81C-F8BE81AD5A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a:extLst>
                  <a:ext uri="{FF2B5EF4-FFF2-40B4-BE49-F238E27FC236}">
                    <a16:creationId xmlns:a16="http://schemas.microsoft.com/office/drawing/2014/main" id="{732CFFCE-81E7-4000-9B42-473129FAC3E7}"/>
                  </a:ext>
                </a:extLst>
              </p:cNvPr>
              <p:cNvGrpSpPr/>
              <p:nvPr/>
            </p:nvGrpSpPr>
            <p:grpSpPr>
              <a:xfrm>
                <a:off x="1778137" y="1594884"/>
                <a:ext cx="552893" cy="3339808"/>
                <a:chOff x="1778137" y="1594884"/>
                <a:chExt cx="552893" cy="3339808"/>
              </a:xfrm>
              <a:grpFill/>
            </p:grpSpPr>
            <p:sp>
              <p:nvSpPr>
                <p:cNvPr id="37" name="矩形: 圆角 36">
                  <a:extLst>
                    <a:ext uri="{FF2B5EF4-FFF2-40B4-BE49-F238E27FC236}">
                      <a16:creationId xmlns:a16="http://schemas.microsoft.com/office/drawing/2014/main" id="{CF969064-3811-4134-83C5-81B9783390BE}"/>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28AFBE84-0386-42B5-9075-906B842F12F4}"/>
                    </a:ext>
                  </a:extLst>
                </p:cNvPr>
                <p:cNvGrpSpPr/>
                <p:nvPr/>
              </p:nvGrpSpPr>
              <p:grpSpPr>
                <a:xfrm>
                  <a:off x="1778137" y="2970748"/>
                  <a:ext cx="552893" cy="552893"/>
                  <a:chOff x="4165197" y="3659766"/>
                  <a:chExt cx="552893" cy="552893"/>
                </a:xfrm>
                <a:grpFill/>
              </p:grpSpPr>
              <p:sp>
                <p:nvSpPr>
                  <p:cNvPr id="39" name="圆: 空心 38">
                    <a:extLst>
                      <a:ext uri="{FF2B5EF4-FFF2-40B4-BE49-F238E27FC236}">
                        <a16:creationId xmlns:a16="http://schemas.microsoft.com/office/drawing/2014/main" id="{398ED269-72E8-4BDB-9F06-821DA69DB4F8}"/>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56188E93-D117-4CC1-B6BF-B1131357F7C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53" name="组合 52">
            <a:extLst>
              <a:ext uri="{FF2B5EF4-FFF2-40B4-BE49-F238E27FC236}">
                <a16:creationId xmlns:a16="http://schemas.microsoft.com/office/drawing/2014/main" id="{D5BEBD5E-EE18-4FD0-AEFD-127CC2D7D18C}"/>
              </a:ext>
            </a:extLst>
          </p:cNvPr>
          <p:cNvGrpSpPr/>
          <p:nvPr/>
        </p:nvGrpSpPr>
        <p:grpSpPr>
          <a:xfrm>
            <a:off x="432232" y="1051813"/>
            <a:ext cx="798620" cy="798620"/>
            <a:chOff x="6202469" y="1149817"/>
            <a:chExt cx="1396801" cy="1396801"/>
          </a:xfrm>
        </p:grpSpPr>
        <p:sp>
          <p:nvSpPr>
            <p:cNvPr id="54" name="椭圆 53">
              <a:extLst>
                <a:ext uri="{FF2B5EF4-FFF2-40B4-BE49-F238E27FC236}">
                  <a16:creationId xmlns:a16="http://schemas.microsoft.com/office/drawing/2014/main" id="{4A36BC07-5A9A-4671-AD32-8AC1991D98F4}"/>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5" name="组合 54">
              <a:extLst>
                <a:ext uri="{FF2B5EF4-FFF2-40B4-BE49-F238E27FC236}">
                  <a16:creationId xmlns:a16="http://schemas.microsoft.com/office/drawing/2014/main" id="{60171C32-F2D3-4EF5-A642-50269038826D}"/>
                </a:ext>
              </a:extLst>
            </p:cNvPr>
            <p:cNvGrpSpPr/>
            <p:nvPr/>
          </p:nvGrpSpPr>
          <p:grpSpPr>
            <a:xfrm>
              <a:off x="6254856" y="1202204"/>
              <a:ext cx="1292027" cy="1292027"/>
              <a:chOff x="5957043" y="3079367"/>
              <a:chExt cx="1292027" cy="1292027"/>
            </a:xfrm>
          </p:grpSpPr>
          <p:sp>
            <p:nvSpPr>
              <p:cNvPr id="56" name="椭圆 55">
                <a:extLst>
                  <a:ext uri="{FF2B5EF4-FFF2-40B4-BE49-F238E27FC236}">
                    <a16:creationId xmlns:a16="http://schemas.microsoft.com/office/drawing/2014/main" id="{ABE9A2A4-9CBD-4606-8811-0DA76E1785AF}"/>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7" name="组合 56">
                <a:extLst>
                  <a:ext uri="{FF2B5EF4-FFF2-40B4-BE49-F238E27FC236}">
                    <a16:creationId xmlns:a16="http://schemas.microsoft.com/office/drawing/2014/main" id="{93DFA232-6E6F-48E9-B89C-2DECD981EB8C}"/>
                  </a:ext>
                </a:extLst>
              </p:cNvPr>
              <p:cNvGrpSpPr/>
              <p:nvPr/>
            </p:nvGrpSpPr>
            <p:grpSpPr>
              <a:xfrm>
                <a:off x="6168541" y="3383390"/>
                <a:ext cx="869030" cy="696491"/>
                <a:chOff x="6086605" y="3424316"/>
                <a:chExt cx="986769" cy="790854"/>
              </a:xfrm>
              <a:solidFill>
                <a:schemeClr val="bg2"/>
              </a:solidFill>
            </p:grpSpPr>
            <p:grpSp>
              <p:nvGrpSpPr>
                <p:cNvPr id="58" name="组合 57">
                  <a:extLst>
                    <a:ext uri="{FF2B5EF4-FFF2-40B4-BE49-F238E27FC236}">
                      <a16:creationId xmlns:a16="http://schemas.microsoft.com/office/drawing/2014/main" id="{7C9D1F48-A9F6-4730-BE03-B904B908F58E}"/>
                    </a:ext>
                  </a:extLst>
                </p:cNvPr>
                <p:cNvGrpSpPr/>
                <p:nvPr/>
              </p:nvGrpSpPr>
              <p:grpSpPr>
                <a:xfrm>
                  <a:off x="6086605" y="3424316"/>
                  <a:ext cx="986769" cy="537075"/>
                  <a:chOff x="10442876" y="1471782"/>
                  <a:chExt cx="390140" cy="212344"/>
                </a:xfrm>
                <a:grpFill/>
              </p:grpSpPr>
              <p:sp>
                <p:nvSpPr>
                  <p:cNvPr id="60" name="闪电形 59">
                    <a:extLst>
                      <a:ext uri="{FF2B5EF4-FFF2-40B4-BE49-F238E27FC236}">
                        <a16:creationId xmlns:a16="http://schemas.microsoft.com/office/drawing/2014/main" id="{1CED450F-B954-4B6F-9119-96CAF6A8005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闪电形 60">
                    <a:extLst>
                      <a:ext uri="{FF2B5EF4-FFF2-40B4-BE49-F238E27FC236}">
                        <a16:creationId xmlns:a16="http://schemas.microsoft.com/office/drawing/2014/main" id="{393AB968-F3B4-40EA-A569-58944EF4131F}"/>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闪电形 61">
                    <a:extLst>
                      <a:ext uri="{FF2B5EF4-FFF2-40B4-BE49-F238E27FC236}">
                        <a16:creationId xmlns:a16="http://schemas.microsoft.com/office/drawing/2014/main" id="{65784961-4F54-4D2A-B3CE-7A430A238673}"/>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椭圆 58">
                  <a:extLst>
                    <a:ext uri="{FF2B5EF4-FFF2-40B4-BE49-F238E27FC236}">
                      <a16:creationId xmlns:a16="http://schemas.microsoft.com/office/drawing/2014/main" id="{E5235421-34B8-4B08-8F74-2FF24177146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63" name="组合 62">
            <a:extLst>
              <a:ext uri="{FF2B5EF4-FFF2-40B4-BE49-F238E27FC236}">
                <a16:creationId xmlns:a16="http://schemas.microsoft.com/office/drawing/2014/main" id="{66A53A20-D0A6-4D9A-9B16-A0ED1294B2BC}"/>
              </a:ext>
            </a:extLst>
          </p:cNvPr>
          <p:cNvGrpSpPr/>
          <p:nvPr/>
        </p:nvGrpSpPr>
        <p:grpSpPr>
          <a:xfrm>
            <a:off x="432232" y="2772590"/>
            <a:ext cx="798620" cy="798620"/>
            <a:chOff x="6202469" y="2986785"/>
            <a:chExt cx="1396801" cy="1396801"/>
          </a:xfrm>
        </p:grpSpPr>
        <p:sp>
          <p:nvSpPr>
            <p:cNvPr id="64" name="椭圆 63">
              <a:extLst>
                <a:ext uri="{FF2B5EF4-FFF2-40B4-BE49-F238E27FC236}">
                  <a16:creationId xmlns:a16="http://schemas.microsoft.com/office/drawing/2014/main" id="{88593F7E-B7A9-4F72-9476-1E14E1FCF81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5" name="椭圆 64">
              <a:extLst>
                <a:ext uri="{FF2B5EF4-FFF2-40B4-BE49-F238E27FC236}">
                  <a16:creationId xmlns:a16="http://schemas.microsoft.com/office/drawing/2014/main" id="{CD197EA2-89D7-4329-B716-09EA314085BD}"/>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66" name="组合 65">
              <a:extLst>
                <a:ext uri="{FF2B5EF4-FFF2-40B4-BE49-F238E27FC236}">
                  <a16:creationId xmlns:a16="http://schemas.microsoft.com/office/drawing/2014/main" id="{40B13543-5DD3-468C-9EE9-BAE5375F78B5}"/>
                </a:ext>
              </a:extLst>
            </p:cNvPr>
            <p:cNvGrpSpPr/>
            <p:nvPr/>
          </p:nvGrpSpPr>
          <p:grpSpPr>
            <a:xfrm>
              <a:off x="6356584" y="3157398"/>
              <a:ext cx="1088571" cy="1055575"/>
              <a:chOff x="8443229" y="2080579"/>
              <a:chExt cx="442345" cy="428937"/>
            </a:xfrm>
          </p:grpSpPr>
          <p:sp>
            <p:nvSpPr>
              <p:cNvPr id="68" name="空心弧 67">
                <a:extLst>
                  <a:ext uri="{FF2B5EF4-FFF2-40B4-BE49-F238E27FC236}">
                    <a16:creationId xmlns:a16="http://schemas.microsoft.com/office/drawing/2014/main" id="{6AA3341D-F20D-4937-BEAA-FDD0BE808BAD}"/>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空心弧 68">
                <a:extLst>
                  <a:ext uri="{FF2B5EF4-FFF2-40B4-BE49-F238E27FC236}">
                    <a16:creationId xmlns:a16="http://schemas.microsoft.com/office/drawing/2014/main" id="{DE7A83E5-5EAD-4535-9920-7DC078597454}"/>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空心弧 69">
                <a:extLst>
                  <a:ext uri="{FF2B5EF4-FFF2-40B4-BE49-F238E27FC236}">
                    <a16:creationId xmlns:a16="http://schemas.microsoft.com/office/drawing/2014/main" id="{3A45E842-15CB-4C2A-B376-5103C8A6636C}"/>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7" name="椭圆 66">
              <a:extLst>
                <a:ext uri="{FF2B5EF4-FFF2-40B4-BE49-F238E27FC236}">
                  <a16:creationId xmlns:a16="http://schemas.microsoft.com/office/drawing/2014/main" id="{790DE514-8AEA-4751-B307-ABDF975B46B0}"/>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矩形 71">
            <a:extLst>
              <a:ext uri="{FF2B5EF4-FFF2-40B4-BE49-F238E27FC236}">
                <a16:creationId xmlns:a16="http://schemas.microsoft.com/office/drawing/2014/main" id="{59E4463D-2870-4D13-9203-289B1E04F04A}"/>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 name="矩形 2">
            <a:extLst>
              <a:ext uri="{FF2B5EF4-FFF2-40B4-BE49-F238E27FC236}">
                <a16:creationId xmlns:a16="http://schemas.microsoft.com/office/drawing/2014/main" id="{80B5CB8B-A177-496E-8972-3B60CAC647FB}"/>
              </a:ext>
            </a:extLst>
          </p:cNvPr>
          <p:cNvSpPr/>
          <p:nvPr/>
        </p:nvSpPr>
        <p:spPr>
          <a:xfrm>
            <a:off x="1706003" y="5633180"/>
            <a:ext cx="10458529" cy="400110"/>
          </a:xfrm>
          <a:prstGeom prst="rect">
            <a:avLst/>
          </a:prstGeom>
        </p:spPr>
        <p:txBody>
          <a:bodyPr wrap="square">
            <a:spAutoFit/>
          </a:bodyPr>
          <a:lstStyle/>
          <a:p>
            <a:pPr algn="ctr"/>
            <a:r>
              <a:rPr lang="zh-CN" altLang="en-US" sz="2000">
                <a:solidFill>
                  <a:schemeClr val="bg1"/>
                </a:solidFill>
                <a:effectLst>
                  <a:outerShdw blurRad="38100" dist="38100" dir="2700000" algn="tl">
                    <a:srgbClr val="000000">
                      <a:alpha val="43137"/>
                    </a:srgbClr>
                  </a:outerShdw>
                </a:effectLst>
                <a:latin typeface="+mj-ea"/>
              </a:rPr>
              <a:t>数字中频信号解调测试</a:t>
            </a:r>
            <a:endParaRPr lang="en-US" altLang="zh-CN" sz="2000">
              <a:solidFill>
                <a:schemeClr val="bg1"/>
              </a:solidFill>
              <a:effectLst>
                <a:outerShdw blurRad="38100" dist="38100" dir="2700000" algn="tl">
                  <a:srgbClr val="000000">
                    <a:alpha val="43137"/>
                  </a:srgbClr>
                </a:outerShdw>
              </a:effectLst>
              <a:latin typeface="+mj-ea"/>
            </a:endParaRPr>
          </a:p>
        </p:txBody>
      </p:sp>
      <p:sp>
        <p:nvSpPr>
          <p:cNvPr id="5" name="灯片编号占位符 4">
            <a:extLst>
              <a:ext uri="{FF2B5EF4-FFF2-40B4-BE49-F238E27FC236}">
                <a16:creationId xmlns:a16="http://schemas.microsoft.com/office/drawing/2014/main" id="{928A688F-06D2-44CD-9A1D-B6A929A7CF64}"/>
              </a:ext>
            </a:extLst>
          </p:cNvPr>
          <p:cNvSpPr>
            <a:spLocks noGrp="1"/>
          </p:cNvSpPr>
          <p:nvPr>
            <p:ph type="sldNum" sz="quarter" idx="12"/>
          </p:nvPr>
        </p:nvSpPr>
        <p:spPr/>
        <p:txBody>
          <a:bodyPr/>
          <a:lstStyle/>
          <a:p>
            <a:fld id="{36B17253-12EA-484F-ABA7-FAFD8F5B01FF}" type="slidenum">
              <a:rPr lang="zh-CN" altLang="en-US" smtClean="0"/>
              <a:t>14</a:t>
            </a:fld>
            <a:endParaRPr lang="zh-CN" altLang="en-US"/>
          </a:p>
        </p:txBody>
      </p:sp>
    </p:spTree>
    <p:extLst>
      <p:ext uri="{BB962C8B-B14F-4D97-AF65-F5344CB8AC3E}">
        <p14:creationId xmlns:p14="http://schemas.microsoft.com/office/powerpoint/2010/main" val="397852735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8C5051E-B12D-4701-85F1-7C3843E73B52}"/>
              </a:ext>
            </a:extLst>
          </p:cNvPr>
          <p:cNvPicPr>
            <a:picLocks noChangeAspect="1"/>
          </p:cNvPicPr>
          <p:nvPr/>
        </p:nvPicPr>
        <p:blipFill>
          <a:blip r:embed="rId3"/>
          <a:stretch>
            <a:fillRect/>
          </a:stretch>
        </p:blipFill>
        <p:spPr>
          <a:xfrm>
            <a:off x="5578747" y="4685879"/>
            <a:ext cx="2852872" cy="2028183"/>
          </a:xfrm>
          <a:prstGeom prst="rect">
            <a:avLst/>
          </a:prstGeom>
        </p:spPr>
      </p:pic>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41FCB49B-EADA-4C51-8A7B-9AD69671CA9F}"/>
              </a:ext>
            </a:extLst>
          </p:cNvPr>
          <p:cNvGrpSpPr/>
          <p:nvPr/>
        </p:nvGrpSpPr>
        <p:grpSpPr>
          <a:xfrm>
            <a:off x="2088355" y="739218"/>
            <a:ext cx="9986911" cy="4261839"/>
            <a:chOff x="2088355" y="853272"/>
            <a:chExt cx="9986911" cy="4261839"/>
          </a:xfrm>
        </p:grpSpPr>
        <p:grpSp>
          <p:nvGrpSpPr>
            <p:cNvPr id="3" name="组合 2">
              <a:extLst>
                <a:ext uri="{FF2B5EF4-FFF2-40B4-BE49-F238E27FC236}">
                  <a16:creationId xmlns:a16="http://schemas.microsoft.com/office/drawing/2014/main" id="{34924446-14F3-41DD-AA1D-57E690D16EFA}"/>
                </a:ext>
              </a:extLst>
            </p:cNvPr>
            <p:cNvGrpSpPr/>
            <p:nvPr/>
          </p:nvGrpSpPr>
          <p:grpSpPr>
            <a:xfrm>
              <a:off x="4078415" y="853272"/>
              <a:ext cx="6252316" cy="4261839"/>
              <a:chOff x="3993266" y="949011"/>
              <a:chExt cx="6726985" cy="4261839"/>
            </a:xfrm>
          </p:grpSpPr>
          <p:grpSp>
            <p:nvGrpSpPr>
              <p:cNvPr id="53" name="组合 52">
                <a:extLst>
                  <a:ext uri="{FF2B5EF4-FFF2-40B4-BE49-F238E27FC236}">
                    <a16:creationId xmlns:a16="http://schemas.microsoft.com/office/drawing/2014/main" id="{D824D8B7-278A-4552-8F11-494F7C417ACA}"/>
                  </a:ext>
                </a:extLst>
              </p:cNvPr>
              <p:cNvGrpSpPr/>
              <p:nvPr/>
            </p:nvGrpSpPr>
            <p:grpSpPr>
              <a:xfrm>
                <a:off x="6963724" y="966668"/>
                <a:ext cx="370008" cy="4244182"/>
                <a:chOff x="6232572" y="1682319"/>
                <a:chExt cx="764469" cy="5104806"/>
              </a:xfrm>
            </p:grpSpPr>
            <p:grpSp>
              <p:nvGrpSpPr>
                <p:cNvPr id="54" name="组合 53">
                  <a:extLst>
                    <a:ext uri="{FF2B5EF4-FFF2-40B4-BE49-F238E27FC236}">
                      <a16:creationId xmlns:a16="http://schemas.microsoft.com/office/drawing/2014/main" id="{C3F41C07-2BA0-42D0-BAB5-F0E4F1879C4F}"/>
                    </a:ext>
                  </a:extLst>
                </p:cNvPr>
                <p:cNvGrpSpPr/>
                <p:nvPr/>
              </p:nvGrpSpPr>
              <p:grpSpPr>
                <a:xfrm>
                  <a:off x="6232574" y="1682319"/>
                  <a:ext cx="764467" cy="4830333"/>
                  <a:chOff x="6276105" y="1726393"/>
                  <a:chExt cx="764467" cy="4830333"/>
                </a:xfrm>
              </p:grpSpPr>
              <p:sp>
                <p:nvSpPr>
                  <p:cNvPr id="59" name="矩形 58">
                    <a:extLst>
                      <a:ext uri="{FF2B5EF4-FFF2-40B4-BE49-F238E27FC236}">
                        <a16:creationId xmlns:a16="http://schemas.microsoft.com/office/drawing/2014/main" id="{08F2D9DC-1D05-4BCB-98D7-E0FB61700ACF}"/>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60" name="矩形 59">
                    <a:extLst>
                      <a:ext uri="{FF2B5EF4-FFF2-40B4-BE49-F238E27FC236}">
                        <a16:creationId xmlns:a16="http://schemas.microsoft.com/office/drawing/2014/main" id="{D01763F8-0D04-4E8A-88E7-CEF7DB0475E2}"/>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61" name="矩形 60">
                    <a:extLst>
                      <a:ext uri="{FF2B5EF4-FFF2-40B4-BE49-F238E27FC236}">
                        <a16:creationId xmlns:a16="http://schemas.microsoft.com/office/drawing/2014/main" id="{2687D03B-056D-46EF-82DC-12D0B926098D}"/>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62" name="矩形 61">
                    <a:extLst>
                      <a:ext uri="{FF2B5EF4-FFF2-40B4-BE49-F238E27FC236}">
                        <a16:creationId xmlns:a16="http://schemas.microsoft.com/office/drawing/2014/main" id="{8BDBEB03-EF02-43E6-ABF6-D5BB2523961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55" name="箭头: V 形 54">
                  <a:extLst>
                    <a:ext uri="{FF2B5EF4-FFF2-40B4-BE49-F238E27FC236}">
                      <a16:creationId xmlns:a16="http://schemas.microsoft.com/office/drawing/2014/main" id="{318C2682-0B17-4C16-80B5-7AA9E2C731AE}"/>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6" name="箭头: V 形 55">
                  <a:extLst>
                    <a:ext uri="{FF2B5EF4-FFF2-40B4-BE49-F238E27FC236}">
                      <a16:creationId xmlns:a16="http://schemas.microsoft.com/office/drawing/2014/main" id="{C9E80A7D-6689-4B1B-AFD1-30B762017F3C}"/>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7" name="箭头: V 形 56">
                  <a:extLst>
                    <a:ext uri="{FF2B5EF4-FFF2-40B4-BE49-F238E27FC236}">
                      <a16:creationId xmlns:a16="http://schemas.microsoft.com/office/drawing/2014/main" id="{C4BC85FB-5806-43B2-B456-09F34EED9679}"/>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8" name="箭头: 五边形 57">
                  <a:extLst>
                    <a:ext uri="{FF2B5EF4-FFF2-40B4-BE49-F238E27FC236}">
                      <a16:creationId xmlns:a16="http://schemas.microsoft.com/office/drawing/2014/main" id="{222FD9AC-80F1-444B-B1BC-D6B8D746656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sp>
            <p:nvSpPr>
              <p:cNvPr id="65" name="矩形 64">
                <a:extLst>
                  <a:ext uri="{FF2B5EF4-FFF2-40B4-BE49-F238E27FC236}">
                    <a16:creationId xmlns:a16="http://schemas.microsoft.com/office/drawing/2014/main" id="{BCBAC26B-772D-49A7-AC1A-B403C098FC3B}"/>
                  </a:ext>
                </a:extLst>
              </p:cNvPr>
              <p:cNvSpPr/>
              <p:nvPr/>
            </p:nvSpPr>
            <p:spPr>
              <a:xfrm>
                <a:off x="4002651" y="1013278"/>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66" name="矩形 65">
                <a:extLst>
                  <a:ext uri="{FF2B5EF4-FFF2-40B4-BE49-F238E27FC236}">
                    <a16:creationId xmlns:a16="http://schemas.microsoft.com/office/drawing/2014/main" id="{3D40B651-19C1-4DAF-8F32-9556099D88C1}"/>
                  </a:ext>
                </a:extLst>
              </p:cNvPr>
              <p:cNvSpPr/>
              <p:nvPr/>
            </p:nvSpPr>
            <p:spPr>
              <a:xfrm>
                <a:off x="4002651" y="2467358"/>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67" name="矩形 66">
                <a:extLst>
                  <a:ext uri="{FF2B5EF4-FFF2-40B4-BE49-F238E27FC236}">
                    <a16:creationId xmlns:a16="http://schemas.microsoft.com/office/drawing/2014/main" id="{4440FF69-0424-4A7B-BB4B-DF355404ADD7}"/>
                  </a:ext>
                </a:extLst>
              </p:cNvPr>
              <p:cNvSpPr/>
              <p:nvPr/>
            </p:nvSpPr>
            <p:spPr>
              <a:xfrm>
                <a:off x="3993267" y="3369823"/>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68" name="矩形 67">
                <a:extLst>
                  <a:ext uri="{FF2B5EF4-FFF2-40B4-BE49-F238E27FC236}">
                    <a16:creationId xmlns:a16="http://schemas.microsoft.com/office/drawing/2014/main" id="{214CE4C6-69D2-484D-860C-FF26626C0900}"/>
                  </a:ext>
                </a:extLst>
              </p:cNvPr>
              <p:cNvSpPr/>
              <p:nvPr/>
            </p:nvSpPr>
            <p:spPr>
              <a:xfrm>
                <a:off x="3993266" y="4343827"/>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69" name="矩形 68">
                <a:extLst>
                  <a:ext uri="{FF2B5EF4-FFF2-40B4-BE49-F238E27FC236}">
                    <a16:creationId xmlns:a16="http://schemas.microsoft.com/office/drawing/2014/main" id="{3636EAC7-B3FF-4E4E-842C-3C7695CB9416}"/>
                  </a:ext>
                </a:extLst>
              </p:cNvPr>
              <p:cNvSpPr/>
              <p:nvPr/>
            </p:nvSpPr>
            <p:spPr>
              <a:xfrm>
                <a:off x="7453755" y="949011"/>
                <a:ext cx="3159211"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70" name="矩形 69">
                <a:extLst>
                  <a:ext uri="{FF2B5EF4-FFF2-40B4-BE49-F238E27FC236}">
                    <a16:creationId xmlns:a16="http://schemas.microsoft.com/office/drawing/2014/main" id="{5978D895-8FA0-40EB-ABE4-1F1854AB2937}"/>
                  </a:ext>
                </a:extLst>
              </p:cNvPr>
              <p:cNvSpPr/>
              <p:nvPr/>
            </p:nvSpPr>
            <p:spPr>
              <a:xfrm>
                <a:off x="7444371" y="2448434"/>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71" name="矩形 70">
                <a:extLst>
                  <a:ext uri="{FF2B5EF4-FFF2-40B4-BE49-F238E27FC236}">
                    <a16:creationId xmlns:a16="http://schemas.microsoft.com/office/drawing/2014/main" id="{B889313C-3BA4-4FC0-8160-3A7F1A23143C}"/>
                  </a:ext>
                </a:extLst>
              </p:cNvPr>
              <p:cNvSpPr/>
              <p:nvPr/>
            </p:nvSpPr>
            <p:spPr>
              <a:xfrm>
                <a:off x="7453755" y="3410280"/>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72" name="矩形 71">
                <a:extLst>
                  <a:ext uri="{FF2B5EF4-FFF2-40B4-BE49-F238E27FC236}">
                    <a16:creationId xmlns:a16="http://schemas.microsoft.com/office/drawing/2014/main" id="{1ED17357-AD80-4D28-9362-28BEF54CECE6}"/>
                  </a:ext>
                </a:extLst>
              </p:cNvPr>
              <p:cNvSpPr/>
              <p:nvPr/>
            </p:nvSpPr>
            <p:spPr>
              <a:xfrm>
                <a:off x="7453755" y="4343825"/>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sp>
          <p:nvSpPr>
            <p:cNvPr id="77" name="文本框 76">
              <a:extLst>
                <a:ext uri="{FF2B5EF4-FFF2-40B4-BE49-F238E27FC236}">
                  <a16:creationId xmlns:a16="http://schemas.microsoft.com/office/drawing/2014/main" id="{30BBA88C-7B80-439B-B125-1736F5728DAF}"/>
                </a:ext>
              </a:extLst>
            </p:cNvPr>
            <p:cNvSpPr txBox="1"/>
            <p:nvPr/>
          </p:nvSpPr>
          <p:spPr>
            <a:xfrm>
              <a:off x="9387156" y="1847281"/>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grpSp>
          <p:nvGrpSpPr>
            <p:cNvPr id="4" name="组合 3">
              <a:extLst>
                <a:ext uri="{FF2B5EF4-FFF2-40B4-BE49-F238E27FC236}">
                  <a16:creationId xmlns:a16="http://schemas.microsoft.com/office/drawing/2014/main" id="{68EF7017-E714-42EA-9BE7-E4EE0AAB4142}"/>
                </a:ext>
              </a:extLst>
            </p:cNvPr>
            <p:cNvGrpSpPr/>
            <p:nvPr/>
          </p:nvGrpSpPr>
          <p:grpSpPr>
            <a:xfrm>
              <a:off x="9976153" y="2253665"/>
              <a:ext cx="1510116" cy="2612959"/>
              <a:chOff x="9976153" y="2304861"/>
              <a:chExt cx="1510116" cy="2612959"/>
            </a:xfrm>
          </p:grpSpPr>
          <p:sp>
            <p:nvSpPr>
              <p:cNvPr id="76" name="矩形: 圆角 75">
                <a:extLst>
                  <a:ext uri="{FF2B5EF4-FFF2-40B4-BE49-F238E27FC236}">
                    <a16:creationId xmlns:a16="http://schemas.microsoft.com/office/drawing/2014/main" id="{FA0C676D-8DFD-4ACE-A5F2-F07944A23C01}"/>
                  </a:ext>
                </a:extLst>
              </p:cNvPr>
              <p:cNvSpPr/>
              <p:nvPr/>
            </p:nvSpPr>
            <p:spPr>
              <a:xfrm>
                <a:off x="9976153" y="2304861"/>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78" name="Picture 2" descr="linux çå¾åç»æ">
                <a:extLst>
                  <a:ext uri="{FF2B5EF4-FFF2-40B4-BE49-F238E27FC236}">
                    <a16:creationId xmlns:a16="http://schemas.microsoft.com/office/drawing/2014/main" id="{7CC1FCEB-FBB5-4C46-BF81-4320451408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10147106" y="3781522"/>
                <a:ext cx="1229714" cy="664709"/>
              </a:xfrm>
              <a:prstGeom prst="rect">
                <a:avLst/>
              </a:prstGeom>
              <a:noFill/>
              <a:ln w="12700">
                <a:noFill/>
                <a:tailEnd type="stealth"/>
              </a:ln>
              <a:extLst/>
            </p:spPr>
          </p:pic>
          <p:pic>
            <p:nvPicPr>
              <p:cNvPr id="79" name="Picture 4" descr="arm logo çå¾åç»æ">
                <a:extLst>
                  <a:ext uri="{FF2B5EF4-FFF2-40B4-BE49-F238E27FC236}">
                    <a16:creationId xmlns:a16="http://schemas.microsoft.com/office/drawing/2014/main" id="{FC87D0E8-71D3-4395-B6FE-07E713583CE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10216071" y="2776211"/>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5EF77C7D-351E-4147-B84B-1D376D569539}"/>
                </a:ext>
              </a:extLst>
            </p:cNvPr>
            <p:cNvGrpSpPr/>
            <p:nvPr/>
          </p:nvGrpSpPr>
          <p:grpSpPr>
            <a:xfrm>
              <a:off x="2392343" y="2253665"/>
              <a:ext cx="1584819" cy="2612959"/>
              <a:chOff x="2392343" y="2202468"/>
              <a:chExt cx="1584819" cy="2612959"/>
            </a:xfrm>
          </p:grpSpPr>
          <p:sp>
            <p:nvSpPr>
              <p:cNvPr id="81" name="矩形: 圆角 80">
                <a:extLst>
                  <a:ext uri="{FF2B5EF4-FFF2-40B4-BE49-F238E27FC236}">
                    <a16:creationId xmlns:a16="http://schemas.microsoft.com/office/drawing/2014/main" id="{DC49A8D4-DAD7-4BBB-9514-D1E0ACB44AE1}"/>
                  </a:ext>
                </a:extLst>
              </p:cNvPr>
              <p:cNvSpPr/>
              <p:nvPr/>
            </p:nvSpPr>
            <p:spPr>
              <a:xfrm>
                <a:off x="2398942" y="2202468"/>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82" name="Picture 2" descr="æ¥çæºå¾å">
                <a:extLst>
                  <a:ext uri="{FF2B5EF4-FFF2-40B4-BE49-F238E27FC236}">
                    <a16:creationId xmlns:a16="http://schemas.microsoft.com/office/drawing/2014/main" id="{8FBCE8CB-773C-4DFE-BF9C-32C31400F4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2343" y="3768551"/>
                <a:ext cx="1584819" cy="626658"/>
              </a:xfrm>
              <a:prstGeom prst="rect">
                <a:avLst/>
              </a:prstGeom>
              <a:noFill/>
              <a:ln w="12700">
                <a:noFill/>
                <a:tailEnd type="stealth"/>
              </a:ln>
            </p:spPr>
          </p:pic>
          <p:pic>
            <p:nvPicPr>
              <p:cNvPr id="83" name="Picture 4" descr="æ¥çæºå¾å">
                <a:extLst>
                  <a:ext uri="{FF2B5EF4-FFF2-40B4-BE49-F238E27FC236}">
                    <a16:creationId xmlns:a16="http://schemas.microsoft.com/office/drawing/2014/main" id="{F8DD1506-BBB2-4B9B-A7AA-7F6398D623A4}"/>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2663662" y="2370322"/>
                <a:ext cx="1042180" cy="875188"/>
              </a:xfrm>
              <a:prstGeom prst="rect">
                <a:avLst/>
              </a:prstGeom>
              <a:noFill/>
              <a:ln w="12700">
                <a:noFill/>
                <a:tailEnd type="stealth"/>
              </a:ln>
            </p:spPr>
          </p:pic>
        </p:grpSp>
        <p:sp>
          <p:nvSpPr>
            <p:cNvPr id="84" name="文本框 83">
              <a:extLst>
                <a:ext uri="{FF2B5EF4-FFF2-40B4-BE49-F238E27FC236}">
                  <a16:creationId xmlns:a16="http://schemas.microsoft.com/office/drawing/2014/main" id="{AD794248-6846-4BCD-B70B-404B7DBC8DA7}"/>
                </a:ext>
              </a:extLst>
            </p:cNvPr>
            <p:cNvSpPr txBox="1"/>
            <p:nvPr/>
          </p:nvSpPr>
          <p:spPr>
            <a:xfrm>
              <a:off x="2088355" y="1847281"/>
              <a:ext cx="2068361" cy="307417"/>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grpSp>
      <p:sp>
        <p:nvSpPr>
          <p:cNvPr id="2" name="矩形 1">
            <a:extLst>
              <a:ext uri="{FF2B5EF4-FFF2-40B4-BE49-F238E27FC236}">
                <a16:creationId xmlns:a16="http://schemas.microsoft.com/office/drawing/2014/main" id="{07D5AF17-D509-4778-9DF0-F2995A826522}"/>
              </a:ext>
            </a:extLst>
          </p:cNvPr>
          <p:cNvSpPr/>
          <p:nvPr/>
        </p:nvSpPr>
        <p:spPr>
          <a:xfrm>
            <a:off x="9237345" y="39757"/>
            <a:ext cx="2954655" cy="369332"/>
          </a:xfrm>
          <a:prstGeom prst="rect">
            <a:avLst/>
          </a:prstGeom>
        </p:spPr>
        <p:txBody>
          <a:bodyPr wrap="none">
            <a:spAutoFit/>
          </a:bodyPr>
          <a:lstStyle/>
          <a:p>
            <a:pPr algn="ctr"/>
            <a:r>
              <a:rPr lang="zh-CN" altLang="en-US">
                <a:solidFill>
                  <a:schemeClr val="bg1"/>
                </a:solidFill>
                <a:latin typeface="+mj-ea"/>
              </a:rPr>
              <a:t>控制系统的设计工具和流程</a:t>
            </a:r>
          </a:p>
        </p:txBody>
      </p:sp>
      <p:sp>
        <p:nvSpPr>
          <p:cNvPr id="6" name="灯片编号占位符 5">
            <a:extLst>
              <a:ext uri="{FF2B5EF4-FFF2-40B4-BE49-F238E27FC236}">
                <a16:creationId xmlns:a16="http://schemas.microsoft.com/office/drawing/2014/main" id="{51C6AD12-A757-4A79-B9E2-6CA24EC337AE}"/>
              </a:ext>
            </a:extLst>
          </p:cNvPr>
          <p:cNvSpPr>
            <a:spLocks noGrp="1"/>
          </p:cNvSpPr>
          <p:nvPr>
            <p:ph type="sldNum" sz="quarter" idx="12"/>
          </p:nvPr>
        </p:nvSpPr>
        <p:spPr/>
        <p:txBody>
          <a:bodyPr/>
          <a:lstStyle/>
          <a:p>
            <a:fld id="{36B17253-12EA-484F-ABA7-FAFD8F5B01FF}" type="slidenum">
              <a:rPr lang="zh-CN" altLang="en-US" smtClean="0"/>
              <a:t>15</a:t>
            </a:fld>
            <a:endParaRPr lang="zh-CN" altLang="en-US"/>
          </a:p>
        </p:txBody>
      </p:sp>
    </p:spTree>
    <p:extLst>
      <p:ext uri="{BB962C8B-B14F-4D97-AF65-F5344CB8AC3E}">
        <p14:creationId xmlns:p14="http://schemas.microsoft.com/office/powerpoint/2010/main" val="3802912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矩形: 圆角 192">
            <a:extLst>
              <a:ext uri="{FF2B5EF4-FFF2-40B4-BE49-F238E27FC236}">
                <a16:creationId xmlns:a16="http://schemas.microsoft.com/office/drawing/2014/main" id="{BD3EDDA8-37DE-4F0C-8DE4-17283A5D898A}"/>
              </a:ext>
            </a:extLst>
          </p:cNvPr>
          <p:cNvSpPr/>
          <p:nvPr/>
        </p:nvSpPr>
        <p:spPr>
          <a:xfrm>
            <a:off x="2152097" y="4288571"/>
            <a:ext cx="5087320" cy="2161925"/>
          </a:xfrm>
          <a:prstGeom prst="roundRect">
            <a:avLst>
              <a:gd name="adj" fmla="val 8252"/>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94" name="矩形: 圆角 193">
            <a:extLst>
              <a:ext uri="{FF2B5EF4-FFF2-40B4-BE49-F238E27FC236}">
                <a16:creationId xmlns:a16="http://schemas.microsoft.com/office/drawing/2014/main" id="{967753F0-14CC-4E56-BB56-C7A51ADBF0AE}"/>
              </a:ext>
            </a:extLst>
          </p:cNvPr>
          <p:cNvSpPr/>
          <p:nvPr/>
        </p:nvSpPr>
        <p:spPr>
          <a:xfrm>
            <a:off x="2161961" y="652077"/>
            <a:ext cx="5077456" cy="3382920"/>
          </a:xfrm>
          <a:prstGeom prst="roundRect">
            <a:avLst>
              <a:gd name="adj" fmla="val 2795"/>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3" name="流程图: 接点 162">
            <a:extLst>
              <a:ext uri="{FF2B5EF4-FFF2-40B4-BE49-F238E27FC236}">
                <a16:creationId xmlns:a16="http://schemas.microsoft.com/office/drawing/2014/main" id="{5D591C49-724C-4799-964E-B2AD14C1FD43}"/>
              </a:ext>
            </a:extLst>
          </p:cNvPr>
          <p:cNvSpPr/>
          <p:nvPr/>
        </p:nvSpPr>
        <p:spPr>
          <a:xfrm>
            <a:off x="1200054" y="3235772"/>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4" name="矩形 163">
            <a:extLst>
              <a:ext uri="{FF2B5EF4-FFF2-40B4-BE49-F238E27FC236}">
                <a16:creationId xmlns:a16="http://schemas.microsoft.com/office/drawing/2014/main" id="{DA2F79DE-D4BB-431E-8226-7D87871ABAD2}"/>
              </a:ext>
            </a:extLst>
          </p:cNvPr>
          <p:cNvSpPr/>
          <p:nvPr/>
        </p:nvSpPr>
        <p:spPr>
          <a:xfrm>
            <a:off x="2384772" y="1027936"/>
            <a:ext cx="1297068"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ARM Cortex-A9</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5" name="矩形 164">
            <a:extLst>
              <a:ext uri="{FF2B5EF4-FFF2-40B4-BE49-F238E27FC236}">
                <a16:creationId xmlns:a16="http://schemas.microsoft.com/office/drawing/2014/main" id="{5E9EA9EE-C9BA-454D-8788-DD4D0C84C4CD}"/>
              </a:ext>
            </a:extLst>
          </p:cNvPr>
          <p:cNvSpPr/>
          <p:nvPr/>
        </p:nvSpPr>
        <p:spPr>
          <a:xfrm>
            <a:off x="3681840" y="1027936"/>
            <a:ext cx="130087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ARM Cortex-A9</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6" name="矩形 165">
            <a:extLst>
              <a:ext uri="{FF2B5EF4-FFF2-40B4-BE49-F238E27FC236}">
                <a16:creationId xmlns:a16="http://schemas.microsoft.com/office/drawing/2014/main" id="{C050BE2E-B10F-45C7-A3CC-5CB5D5509A60}"/>
              </a:ext>
            </a:extLst>
          </p:cNvPr>
          <p:cNvSpPr/>
          <p:nvPr/>
        </p:nvSpPr>
        <p:spPr>
          <a:xfrm>
            <a:off x="2384773" y="1327454"/>
            <a:ext cx="650439" cy="29440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IS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7" name="矩形 166">
            <a:extLst>
              <a:ext uri="{FF2B5EF4-FFF2-40B4-BE49-F238E27FC236}">
                <a16:creationId xmlns:a16="http://schemas.microsoft.com/office/drawing/2014/main" id="{B62B99DF-D576-486A-B4CF-084A6434CB01}"/>
              </a:ext>
            </a:extLst>
          </p:cNvPr>
          <p:cNvSpPr/>
          <p:nvPr/>
        </p:nvSpPr>
        <p:spPr>
          <a:xfrm>
            <a:off x="3035212" y="1327454"/>
            <a:ext cx="646628"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8" name="矩形 167">
            <a:extLst>
              <a:ext uri="{FF2B5EF4-FFF2-40B4-BE49-F238E27FC236}">
                <a16:creationId xmlns:a16="http://schemas.microsoft.com/office/drawing/2014/main" id="{F68043EB-7DA2-4564-BCDE-B1CF37405316}"/>
              </a:ext>
            </a:extLst>
          </p:cNvPr>
          <p:cNvSpPr/>
          <p:nvPr/>
        </p:nvSpPr>
        <p:spPr>
          <a:xfrm>
            <a:off x="3681840" y="1326499"/>
            <a:ext cx="654249"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IS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9" name="矩形 168">
            <a:extLst>
              <a:ext uri="{FF2B5EF4-FFF2-40B4-BE49-F238E27FC236}">
                <a16:creationId xmlns:a16="http://schemas.microsoft.com/office/drawing/2014/main" id="{253A8020-2385-45C2-A51C-BF61805601AB}"/>
              </a:ext>
            </a:extLst>
          </p:cNvPr>
          <p:cNvSpPr/>
          <p:nvPr/>
        </p:nvSpPr>
        <p:spPr>
          <a:xfrm>
            <a:off x="4336090" y="1327452"/>
            <a:ext cx="646628" cy="29441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0" name="矩形 169">
            <a:extLst>
              <a:ext uri="{FF2B5EF4-FFF2-40B4-BE49-F238E27FC236}">
                <a16:creationId xmlns:a16="http://schemas.microsoft.com/office/drawing/2014/main" id="{D2B31429-1123-4E12-B79B-4322AF55D78F}"/>
              </a:ext>
            </a:extLst>
          </p:cNvPr>
          <p:cNvSpPr/>
          <p:nvPr/>
        </p:nvSpPr>
        <p:spPr>
          <a:xfrm>
            <a:off x="2210079" y="4424861"/>
            <a:ext cx="633457" cy="2131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a:t>
            </a:r>
            <a:endParaRPr lang="zh-CN" altLang="en-US" sz="2000" b="1">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cxnSp>
        <p:nvCxnSpPr>
          <p:cNvPr id="171" name="直接箭头连接符 170">
            <a:extLst>
              <a:ext uri="{FF2B5EF4-FFF2-40B4-BE49-F238E27FC236}">
                <a16:creationId xmlns:a16="http://schemas.microsoft.com/office/drawing/2014/main" id="{1D703BBF-66AB-4C8E-B0B1-BAC66D4FE733}"/>
              </a:ext>
            </a:extLst>
          </p:cNvPr>
          <p:cNvCxnSpPr>
            <a:cxnSpLocks/>
            <a:endCxn id="174" idx="1"/>
          </p:cNvCxnSpPr>
          <p:nvPr/>
        </p:nvCxnSpPr>
        <p:spPr>
          <a:xfrm>
            <a:off x="4982719" y="1775573"/>
            <a:ext cx="681292" cy="1"/>
          </a:xfrm>
          <a:prstGeom prst="straightConnector1">
            <a:avLst/>
          </a:prstGeom>
          <a:ln w="12700" cap="flat" cmpd="sng">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59A64B25-4370-461B-B73A-5D3175712DD2}"/>
              </a:ext>
            </a:extLst>
          </p:cNvPr>
          <p:cNvSpPr/>
          <p:nvPr/>
        </p:nvSpPr>
        <p:spPr>
          <a:xfrm>
            <a:off x="2269970" y="738513"/>
            <a:ext cx="440022" cy="166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a:solidFill>
                  <a:srgbClr val="8BC145"/>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a:t>
            </a:r>
            <a:endParaRPr lang="zh-CN" altLang="en-US" sz="1400" b="1">
              <a:solidFill>
                <a:srgbClr val="8BC145"/>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3" name="矩形 172">
            <a:extLst>
              <a:ext uri="{FF2B5EF4-FFF2-40B4-BE49-F238E27FC236}">
                <a16:creationId xmlns:a16="http://schemas.microsoft.com/office/drawing/2014/main" id="{9D5717F5-CF7E-4D27-8C2D-CEF53D3AFDE1}"/>
              </a:ext>
            </a:extLst>
          </p:cNvPr>
          <p:cNvSpPr/>
          <p:nvPr/>
        </p:nvSpPr>
        <p:spPr>
          <a:xfrm>
            <a:off x="2384772" y="1621793"/>
            <a:ext cx="2597947"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L2</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高速缓冲</a:t>
            </a:r>
          </a:p>
        </p:txBody>
      </p:sp>
      <p:sp>
        <p:nvSpPr>
          <p:cNvPr id="174" name="矩形 173">
            <a:extLst>
              <a:ext uri="{FF2B5EF4-FFF2-40B4-BE49-F238E27FC236}">
                <a16:creationId xmlns:a16="http://schemas.microsoft.com/office/drawing/2014/main" id="{400936E0-5B40-41BB-9944-011C98A832C1}"/>
              </a:ext>
            </a:extLst>
          </p:cNvPr>
          <p:cNvSpPr/>
          <p:nvPr/>
        </p:nvSpPr>
        <p:spPr>
          <a:xfrm>
            <a:off x="5664011" y="1626200"/>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DDR</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内存</a:t>
            </a:r>
          </a:p>
        </p:txBody>
      </p:sp>
      <p:sp>
        <p:nvSpPr>
          <p:cNvPr id="175" name="矩形 174">
            <a:extLst>
              <a:ext uri="{FF2B5EF4-FFF2-40B4-BE49-F238E27FC236}">
                <a16:creationId xmlns:a16="http://schemas.microsoft.com/office/drawing/2014/main" id="{7D7359AF-870F-41A0-A120-D73AFA7AAB4C}"/>
              </a:ext>
            </a:extLst>
          </p:cNvPr>
          <p:cNvSpPr/>
          <p:nvPr/>
        </p:nvSpPr>
        <p:spPr>
          <a:xfrm>
            <a:off x="5664011" y="2227333"/>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GPIO</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7" name="矩形 176">
            <a:extLst>
              <a:ext uri="{FF2B5EF4-FFF2-40B4-BE49-F238E27FC236}">
                <a16:creationId xmlns:a16="http://schemas.microsoft.com/office/drawing/2014/main" id="{58DB1CF6-1EE8-4C20-98C5-D355D6B6037A}"/>
              </a:ext>
            </a:extLst>
          </p:cNvPr>
          <p:cNvSpPr/>
          <p:nvPr/>
        </p:nvSpPr>
        <p:spPr>
          <a:xfrm>
            <a:off x="5664011" y="2592262"/>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UART</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8" name="矩形 177">
            <a:extLst>
              <a:ext uri="{FF2B5EF4-FFF2-40B4-BE49-F238E27FC236}">
                <a16:creationId xmlns:a16="http://schemas.microsoft.com/office/drawing/2014/main" id="{CF44D196-FE72-4DAC-8E44-518F348262AC}"/>
              </a:ext>
            </a:extLst>
          </p:cNvPr>
          <p:cNvSpPr/>
          <p:nvPr/>
        </p:nvSpPr>
        <p:spPr>
          <a:xfrm>
            <a:off x="5664011" y="2958981"/>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SPI</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0" name="矩形 179">
            <a:extLst>
              <a:ext uri="{FF2B5EF4-FFF2-40B4-BE49-F238E27FC236}">
                <a16:creationId xmlns:a16="http://schemas.microsoft.com/office/drawing/2014/main" id="{9F6D2C95-A62B-4C72-B610-508560AB5450}"/>
              </a:ext>
            </a:extLst>
          </p:cNvPr>
          <p:cNvSpPr/>
          <p:nvPr/>
        </p:nvSpPr>
        <p:spPr>
          <a:xfrm>
            <a:off x="2372109" y="5429958"/>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SysID</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1" name="矩形 180">
            <a:extLst>
              <a:ext uri="{FF2B5EF4-FFF2-40B4-BE49-F238E27FC236}">
                <a16:creationId xmlns:a16="http://schemas.microsoft.com/office/drawing/2014/main" id="{5289BA01-16CB-492A-A987-983E913ED985}"/>
              </a:ext>
            </a:extLst>
          </p:cNvPr>
          <p:cNvSpPr/>
          <p:nvPr/>
        </p:nvSpPr>
        <p:spPr>
          <a:xfrm>
            <a:off x="2372109" y="5773784"/>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PIO</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2" name="矩形 181">
            <a:extLst>
              <a:ext uri="{FF2B5EF4-FFF2-40B4-BE49-F238E27FC236}">
                <a16:creationId xmlns:a16="http://schemas.microsoft.com/office/drawing/2014/main" id="{FD6B9FB4-4563-4D97-BC18-9D9DB8539670}"/>
              </a:ext>
            </a:extLst>
          </p:cNvPr>
          <p:cNvSpPr/>
          <p:nvPr/>
        </p:nvSpPr>
        <p:spPr>
          <a:xfrm>
            <a:off x="2384772"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HPS2FPGA</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3" name="矩形 182">
            <a:extLst>
              <a:ext uri="{FF2B5EF4-FFF2-40B4-BE49-F238E27FC236}">
                <a16:creationId xmlns:a16="http://schemas.microsoft.com/office/drawing/2014/main" id="{0E5B2631-4156-4AA1-AE6A-8102B08D10EF}"/>
              </a:ext>
            </a:extLst>
          </p:cNvPr>
          <p:cNvSpPr/>
          <p:nvPr/>
        </p:nvSpPr>
        <p:spPr>
          <a:xfrm>
            <a:off x="4023026"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LWHPS2FPGA</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4" name="矩形 183">
            <a:extLst>
              <a:ext uri="{FF2B5EF4-FFF2-40B4-BE49-F238E27FC236}">
                <a16:creationId xmlns:a16="http://schemas.microsoft.com/office/drawing/2014/main" id="{818549FD-3C22-4B97-AFED-E1DEDC53B8B0}"/>
              </a:ext>
            </a:extLst>
          </p:cNvPr>
          <p:cNvSpPr/>
          <p:nvPr/>
        </p:nvSpPr>
        <p:spPr>
          <a:xfrm>
            <a:off x="5661280"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FPGA2HPS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6" name="矩形 185">
            <a:extLst>
              <a:ext uri="{FF2B5EF4-FFF2-40B4-BE49-F238E27FC236}">
                <a16:creationId xmlns:a16="http://schemas.microsoft.com/office/drawing/2014/main" id="{8255BE79-89EC-476A-8E7C-A3C2F71827C9}"/>
              </a:ext>
            </a:extLst>
          </p:cNvPr>
          <p:cNvSpPr/>
          <p:nvPr/>
        </p:nvSpPr>
        <p:spPr>
          <a:xfrm>
            <a:off x="3968908" y="224973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RAM/ROM</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7" name="矩形 186">
            <a:extLst>
              <a:ext uri="{FF2B5EF4-FFF2-40B4-BE49-F238E27FC236}">
                <a16:creationId xmlns:a16="http://schemas.microsoft.com/office/drawing/2014/main" id="{F8F9C8A4-B3B4-467F-B3FC-C67B56BB5505}"/>
              </a:ext>
            </a:extLst>
          </p:cNvPr>
          <p:cNvSpPr/>
          <p:nvPr/>
        </p:nvSpPr>
        <p:spPr>
          <a:xfrm>
            <a:off x="3968908" y="2618076"/>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管理器</a:t>
            </a:r>
          </a:p>
        </p:txBody>
      </p:sp>
      <p:sp>
        <p:nvSpPr>
          <p:cNvPr id="188" name="矩形 187">
            <a:extLst>
              <a:ext uri="{FF2B5EF4-FFF2-40B4-BE49-F238E27FC236}">
                <a16:creationId xmlns:a16="http://schemas.microsoft.com/office/drawing/2014/main" id="{23D0B8A2-E2AE-4F91-A343-CB1EDDDC7FAD}"/>
              </a:ext>
            </a:extLst>
          </p:cNvPr>
          <p:cNvSpPr/>
          <p:nvPr/>
        </p:nvSpPr>
        <p:spPr>
          <a:xfrm>
            <a:off x="3968908" y="298641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DMA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控制器</a:t>
            </a:r>
          </a:p>
        </p:txBody>
      </p:sp>
      <p:sp>
        <p:nvSpPr>
          <p:cNvPr id="189" name="矩形 188">
            <a:extLst>
              <a:ext uri="{FF2B5EF4-FFF2-40B4-BE49-F238E27FC236}">
                <a16:creationId xmlns:a16="http://schemas.microsoft.com/office/drawing/2014/main" id="{425BD582-9AA8-4988-8A94-12F9AA4D1341}"/>
              </a:ext>
            </a:extLst>
          </p:cNvPr>
          <p:cNvSpPr/>
          <p:nvPr/>
        </p:nvSpPr>
        <p:spPr>
          <a:xfrm>
            <a:off x="2372108" y="226090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USB</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接口</a:t>
            </a:r>
          </a:p>
        </p:txBody>
      </p:sp>
      <p:sp>
        <p:nvSpPr>
          <p:cNvPr id="190" name="矩形 189">
            <a:extLst>
              <a:ext uri="{FF2B5EF4-FFF2-40B4-BE49-F238E27FC236}">
                <a16:creationId xmlns:a16="http://schemas.microsoft.com/office/drawing/2014/main" id="{9D2570FF-B9D5-4166-AA30-4FFC045A3FD0}"/>
              </a:ext>
            </a:extLst>
          </p:cNvPr>
          <p:cNvSpPr/>
          <p:nvPr/>
        </p:nvSpPr>
        <p:spPr>
          <a:xfrm>
            <a:off x="2372108" y="2629247"/>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以太网接口</a:t>
            </a:r>
          </a:p>
        </p:txBody>
      </p:sp>
      <p:sp>
        <p:nvSpPr>
          <p:cNvPr id="191" name="矩形 190">
            <a:extLst>
              <a:ext uri="{FF2B5EF4-FFF2-40B4-BE49-F238E27FC236}">
                <a16:creationId xmlns:a16="http://schemas.microsoft.com/office/drawing/2014/main" id="{DB5BC82A-6DE5-4557-9E4E-3E69413BB192}"/>
              </a:ext>
            </a:extLst>
          </p:cNvPr>
          <p:cNvSpPr/>
          <p:nvPr/>
        </p:nvSpPr>
        <p:spPr>
          <a:xfrm>
            <a:off x="2372108" y="299758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SD</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card</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96" name="矩形 195">
            <a:extLst>
              <a:ext uri="{FF2B5EF4-FFF2-40B4-BE49-F238E27FC236}">
                <a16:creationId xmlns:a16="http://schemas.microsoft.com/office/drawing/2014/main" id="{CB68089A-6446-4237-8AEA-1C563B76ECE5}"/>
              </a:ext>
            </a:extLst>
          </p:cNvPr>
          <p:cNvSpPr/>
          <p:nvPr/>
        </p:nvSpPr>
        <p:spPr>
          <a:xfrm>
            <a:off x="4747009" y="4880016"/>
            <a:ext cx="515408" cy="141126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数据</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与</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指令</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控制</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模块</a:t>
            </a:r>
          </a:p>
        </p:txBody>
      </p:sp>
      <p:sp>
        <p:nvSpPr>
          <p:cNvPr id="197" name="矩形 196">
            <a:extLst>
              <a:ext uri="{FF2B5EF4-FFF2-40B4-BE49-F238E27FC236}">
                <a16:creationId xmlns:a16="http://schemas.microsoft.com/office/drawing/2014/main" id="{783F7C6E-6830-42C1-B1C1-D86ECF19C4DF}"/>
              </a:ext>
            </a:extLst>
          </p:cNvPr>
          <p:cNvSpPr/>
          <p:nvPr/>
        </p:nvSpPr>
        <p:spPr>
          <a:xfrm>
            <a:off x="5564683" y="5041441"/>
            <a:ext cx="1446529" cy="45292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发射系统控制模块</a:t>
            </a:r>
          </a:p>
        </p:txBody>
      </p:sp>
      <p:sp>
        <p:nvSpPr>
          <p:cNvPr id="198" name="矩形 197">
            <a:extLst>
              <a:ext uri="{FF2B5EF4-FFF2-40B4-BE49-F238E27FC236}">
                <a16:creationId xmlns:a16="http://schemas.microsoft.com/office/drawing/2014/main" id="{C1D0E330-5062-4F49-9240-5A20CD616251}"/>
              </a:ext>
            </a:extLst>
          </p:cNvPr>
          <p:cNvSpPr/>
          <p:nvPr/>
        </p:nvSpPr>
        <p:spPr>
          <a:xfrm>
            <a:off x="5564683" y="5619607"/>
            <a:ext cx="1446529" cy="47844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接收系统控制模块</a:t>
            </a:r>
          </a:p>
        </p:txBody>
      </p:sp>
      <p:cxnSp>
        <p:nvCxnSpPr>
          <p:cNvPr id="199" name="直接箭头连接符 198">
            <a:extLst>
              <a:ext uri="{FF2B5EF4-FFF2-40B4-BE49-F238E27FC236}">
                <a16:creationId xmlns:a16="http://schemas.microsoft.com/office/drawing/2014/main" id="{B3E1A8AC-F3FB-47CC-A53E-41052A37A1E3}"/>
              </a:ext>
            </a:extLst>
          </p:cNvPr>
          <p:cNvCxnSpPr>
            <a:cxnSpLocks/>
            <a:endCxn id="197" idx="1"/>
          </p:cNvCxnSpPr>
          <p:nvPr/>
        </p:nvCxnSpPr>
        <p:spPr>
          <a:xfrm flipV="1">
            <a:off x="5260615" y="5267903"/>
            <a:ext cx="304068" cy="1096"/>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FEA0760C-4570-4DB6-9580-761F51057065}"/>
              </a:ext>
            </a:extLst>
          </p:cNvPr>
          <p:cNvCxnSpPr>
            <a:cxnSpLocks/>
          </p:cNvCxnSpPr>
          <p:nvPr/>
        </p:nvCxnSpPr>
        <p:spPr>
          <a:xfrm>
            <a:off x="5260615" y="5837721"/>
            <a:ext cx="304068" cy="0"/>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E479E546-0D46-406B-A201-14E2E1772483}"/>
              </a:ext>
            </a:extLst>
          </p:cNvPr>
          <p:cNvCxnSpPr>
            <a:cxnSpLocks/>
            <a:stCxn id="197" idx="2"/>
            <a:endCxn id="198" idx="0"/>
          </p:cNvCxnSpPr>
          <p:nvPr/>
        </p:nvCxnSpPr>
        <p:spPr>
          <a:xfrm>
            <a:off x="6287948" y="5494365"/>
            <a:ext cx="0" cy="125242"/>
          </a:xfrm>
          <a:prstGeom prst="straightConnector1">
            <a:avLst/>
          </a:prstGeom>
          <a:ln w="6350" cap="rnd">
            <a:solidFill>
              <a:schemeClr val="bg1"/>
            </a:solidFill>
            <a:round/>
            <a:headEnd type="stealth"/>
            <a:tailEnd type="none"/>
          </a:ln>
        </p:spPr>
        <p:style>
          <a:lnRef idx="1">
            <a:schemeClr val="accent1"/>
          </a:lnRef>
          <a:fillRef idx="0">
            <a:schemeClr val="accent1"/>
          </a:fillRef>
          <a:effectRef idx="0">
            <a:schemeClr val="accent1"/>
          </a:effectRef>
          <a:fontRef idx="minor">
            <a:schemeClr val="tx1"/>
          </a:fontRef>
        </p:style>
      </p:cxnSp>
      <p:sp>
        <p:nvSpPr>
          <p:cNvPr id="202" name="矩形 201">
            <a:extLst>
              <a:ext uri="{FF2B5EF4-FFF2-40B4-BE49-F238E27FC236}">
                <a16:creationId xmlns:a16="http://schemas.microsoft.com/office/drawing/2014/main" id="{FB29FF06-3BDA-47C8-A475-21999DEE9AF9}"/>
              </a:ext>
            </a:extLst>
          </p:cNvPr>
          <p:cNvSpPr/>
          <p:nvPr/>
        </p:nvSpPr>
        <p:spPr>
          <a:xfrm>
            <a:off x="4023026" y="447290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模块</a:t>
            </a:r>
          </a:p>
        </p:txBody>
      </p:sp>
      <p:sp>
        <p:nvSpPr>
          <p:cNvPr id="203" name="矩形 202">
            <a:extLst>
              <a:ext uri="{FF2B5EF4-FFF2-40B4-BE49-F238E27FC236}">
                <a16:creationId xmlns:a16="http://schemas.microsoft.com/office/drawing/2014/main" id="{F8027690-78F3-491B-87E1-022751E74E4F}"/>
              </a:ext>
            </a:extLst>
          </p:cNvPr>
          <p:cNvSpPr/>
          <p:nvPr/>
        </p:nvSpPr>
        <p:spPr>
          <a:xfrm>
            <a:off x="2372109" y="5079009"/>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clk</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cxnSp>
        <p:nvCxnSpPr>
          <p:cNvPr id="204" name="直接连接符 203">
            <a:extLst>
              <a:ext uri="{FF2B5EF4-FFF2-40B4-BE49-F238E27FC236}">
                <a16:creationId xmlns:a16="http://schemas.microsoft.com/office/drawing/2014/main" id="{E78C8F25-343F-40C3-A3A9-1E31220356F6}"/>
              </a:ext>
            </a:extLst>
          </p:cNvPr>
          <p:cNvCxnSpPr>
            <a:cxnSpLocks/>
            <a:stCxn id="173" idx="2"/>
          </p:cNvCxnSpPr>
          <p:nvPr/>
        </p:nvCxnSpPr>
        <p:spPr>
          <a:xfrm flipH="1">
            <a:off x="3683745" y="1920540"/>
            <a:ext cx="1" cy="156672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8B9EDB2-4973-42D4-A86E-0CAF9F3ABC36}"/>
              </a:ext>
            </a:extLst>
          </p:cNvPr>
          <p:cNvCxnSpPr>
            <a:cxnSpLocks/>
            <a:stCxn id="189" idx="3"/>
          </p:cNvCxnSpPr>
          <p:nvPr/>
        </p:nvCxnSpPr>
        <p:spPr>
          <a:xfrm>
            <a:off x="3420740" y="2410279"/>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4E81955-D69A-4BCC-88CF-10183D2C97D2}"/>
              </a:ext>
            </a:extLst>
          </p:cNvPr>
          <p:cNvCxnSpPr>
            <a:cxnSpLocks/>
          </p:cNvCxnSpPr>
          <p:nvPr/>
        </p:nvCxnSpPr>
        <p:spPr>
          <a:xfrm>
            <a:off x="3420740" y="2778621"/>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C008C06A-BF77-415D-9324-FC71DA02F752}"/>
              </a:ext>
            </a:extLst>
          </p:cNvPr>
          <p:cNvCxnSpPr>
            <a:cxnSpLocks/>
          </p:cNvCxnSpPr>
          <p:nvPr/>
        </p:nvCxnSpPr>
        <p:spPr>
          <a:xfrm>
            <a:off x="3420740" y="3146963"/>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BA3202AE-FDDA-4875-BB5F-73C977C3C4AD}"/>
              </a:ext>
            </a:extLst>
          </p:cNvPr>
          <p:cNvCxnSpPr>
            <a:cxnSpLocks/>
            <a:stCxn id="182" idx="0"/>
          </p:cNvCxnSpPr>
          <p:nvPr/>
        </p:nvCxnSpPr>
        <p:spPr>
          <a:xfrm flipV="1">
            <a:off x="2909087"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53D323D4-9599-4A1E-8935-143B6D693FD5}"/>
              </a:ext>
            </a:extLst>
          </p:cNvPr>
          <p:cNvCxnSpPr>
            <a:cxnSpLocks/>
          </p:cNvCxnSpPr>
          <p:nvPr/>
        </p:nvCxnSpPr>
        <p:spPr>
          <a:xfrm flipH="1">
            <a:off x="2909090" y="3487264"/>
            <a:ext cx="33415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39E51859-6B83-40BA-A9BC-2244E97F6B1B}"/>
              </a:ext>
            </a:extLst>
          </p:cNvPr>
          <p:cNvCxnSpPr>
            <a:cxnSpLocks/>
          </p:cNvCxnSpPr>
          <p:nvPr/>
        </p:nvCxnSpPr>
        <p:spPr>
          <a:xfrm flipV="1">
            <a:off x="4547341" y="3487263"/>
            <a:ext cx="0" cy="20015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6763848-B6C5-47F3-AEED-A62B213803D5}"/>
              </a:ext>
            </a:extLst>
          </p:cNvPr>
          <p:cNvCxnSpPr>
            <a:cxnSpLocks/>
          </p:cNvCxnSpPr>
          <p:nvPr/>
        </p:nvCxnSpPr>
        <p:spPr>
          <a:xfrm flipV="1">
            <a:off x="6250608"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19645428-1A2D-4FC8-ACB4-57770B5F4046}"/>
              </a:ext>
            </a:extLst>
          </p:cNvPr>
          <p:cNvCxnSpPr>
            <a:cxnSpLocks/>
          </p:cNvCxnSpPr>
          <p:nvPr/>
        </p:nvCxnSpPr>
        <p:spPr>
          <a:xfrm>
            <a:off x="5353709" y="2166997"/>
            <a:ext cx="0" cy="923192"/>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CC052AE-5183-4F3F-96A1-884C89561E19}"/>
              </a:ext>
            </a:extLst>
          </p:cNvPr>
          <p:cNvCxnSpPr/>
          <p:nvPr/>
        </p:nvCxnSpPr>
        <p:spPr>
          <a:xfrm>
            <a:off x="5354723" y="2353505"/>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CCC8B5A3-1AAD-4FD9-897B-3CC17A820B25}"/>
              </a:ext>
            </a:extLst>
          </p:cNvPr>
          <p:cNvCxnSpPr>
            <a:cxnSpLocks/>
          </p:cNvCxnSpPr>
          <p:nvPr/>
        </p:nvCxnSpPr>
        <p:spPr>
          <a:xfrm>
            <a:off x="5354723" y="2721847"/>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C29E07CE-A8D9-4573-83E2-27780F4C5833}"/>
              </a:ext>
            </a:extLst>
          </p:cNvPr>
          <p:cNvCxnSpPr>
            <a:cxnSpLocks/>
          </p:cNvCxnSpPr>
          <p:nvPr/>
        </p:nvCxnSpPr>
        <p:spPr>
          <a:xfrm>
            <a:off x="5354723" y="3090189"/>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2F636549-891A-4273-ABBC-05A68A5E73F3}"/>
              </a:ext>
            </a:extLst>
          </p:cNvPr>
          <p:cNvCxnSpPr/>
          <p:nvPr/>
        </p:nvCxnSpPr>
        <p:spPr>
          <a:xfrm flipH="1">
            <a:off x="3681840" y="2166997"/>
            <a:ext cx="16718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20" name="组合 219">
            <a:extLst>
              <a:ext uri="{FF2B5EF4-FFF2-40B4-BE49-F238E27FC236}">
                <a16:creationId xmlns:a16="http://schemas.microsoft.com/office/drawing/2014/main" id="{DF6D3B65-A444-4EFB-8A47-C6DF5A336632}"/>
              </a:ext>
            </a:extLst>
          </p:cNvPr>
          <p:cNvGrpSpPr/>
          <p:nvPr/>
        </p:nvGrpSpPr>
        <p:grpSpPr>
          <a:xfrm rot="10800000">
            <a:off x="2909084" y="3968380"/>
            <a:ext cx="3341516" cy="504529"/>
            <a:chOff x="4843895" y="3411903"/>
            <a:chExt cx="3054794" cy="461237"/>
          </a:xfrm>
        </p:grpSpPr>
        <p:cxnSp>
          <p:nvCxnSpPr>
            <p:cNvPr id="221" name="直接连接符 220">
              <a:extLst>
                <a:ext uri="{FF2B5EF4-FFF2-40B4-BE49-F238E27FC236}">
                  <a16:creationId xmlns:a16="http://schemas.microsoft.com/office/drawing/2014/main" id="{04DAA543-D8F7-4EC3-A186-1B27A8C61FDE}"/>
                </a:ext>
              </a:extLst>
            </p:cNvPr>
            <p:cNvCxnSpPr>
              <a:cxnSpLocks/>
            </p:cNvCxnSpPr>
            <p:nvPr/>
          </p:nvCxnSpPr>
          <p:spPr>
            <a:xfrm rot="10800000">
              <a:off x="4847583" y="3497627"/>
              <a:ext cx="0" cy="36691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09671F22-DE2F-44E7-95E9-42B355027457}"/>
                </a:ext>
              </a:extLst>
            </p:cNvPr>
            <p:cNvCxnSpPr>
              <a:cxnSpLocks/>
            </p:cNvCxnSpPr>
            <p:nvPr/>
          </p:nvCxnSpPr>
          <p:spPr>
            <a:xfrm flipH="1">
              <a:off x="4843895" y="3503299"/>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3FE2B792-A65A-4807-B190-A21F226D8B91}"/>
                </a:ext>
              </a:extLst>
            </p:cNvPr>
            <p:cNvCxnSpPr>
              <a:cxnSpLocks/>
              <a:endCxn id="202" idx="0"/>
            </p:cNvCxnSpPr>
            <p:nvPr/>
          </p:nvCxnSpPr>
          <p:spPr>
            <a:xfrm rot="10800000">
              <a:off x="6520504" y="3411903"/>
              <a:ext cx="0" cy="461237"/>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BFDAF816-E567-4159-B108-FEB9420260E3}"/>
                </a:ext>
              </a:extLst>
            </p:cNvPr>
            <p:cNvCxnSpPr>
              <a:cxnSpLocks/>
            </p:cNvCxnSpPr>
            <p:nvPr/>
          </p:nvCxnSpPr>
          <p:spPr>
            <a:xfrm rot="10800000">
              <a:off x="7898684" y="3503110"/>
              <a:ext cx="1" cy="35595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225" name="组合 224">
            <a:extLst>
              <a:ext uri="{FF2B5EF4-FFF2-40B4-BE49-F238E27FC236}">
                <a16:creationId xmlns:a16="http://schemas.microsoft.com/office/drawing/2014/main" id="{762909F3-FA09-4F86-A574-D18C1864DFD3}"/>
              </a:ext>
            </a:extLst>
          </p:cNvPr>
          <p:cNvGrpSpPr/>
          <p:nvPr/>
        </p:nvGrpSpPr>
        <p:grpSpPr>
          <a:xfrm rot="5400000">
            <a:off x="3865484" y="5060959"/>
            <a:ext cx="701835" cy="1053386"/>
            <a:chOff x="4216165" y="2756240"/>
            <a:chExt cx="3054796" cy="962999"/>
          </a:xfrm>
        </p:grpSpPr>
        <p:cxnSp>
          <p:nvCxnSpPr>
            <p:cNvPr id="226" name="直接连接符 225">
              <a:extLst>
                <a:ext uri="{FF2B5EF4-FFF2-40B4-BE49-F238E27FC236}">
                  <a16:creationId xmlns:a16="http://schemas.microsoft.com/office/drawing/2014/main" id="{FE220619-85E8-4F1C-B406-B18C5A7B696C}"/>
                </a:ext>
              </a:extLst>
            </p:cNvPr>
            <p:cNvCxnSpPr>
              <a:cxnSpLocks/>
            </p:cNvCxnSpPr>
            <p:nvPr/>
          </p:nvCxnSpPr>
          <p:spPr>
            <a:xfrm flipV="1">
              <a:off x="4216165"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23971A5D-35DD-4DC6-8701-E5440C138E00}"/>
                </a:ext>
              </a:extLst>
            </p:cNvPr>
            <p:cNvCxnSpPr>
              <a:cxnSpLocks/>
            </p:cNvCxnSpPr>
            <p:nvPr/>
          </p:nvCxnSpPr>
          <p:spPr>
            <a:xfrm flipH="1">
              <a:off x="4216167" y="3540104"/>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4CA232ED-46C7-44E4-AAFB-C6D5DBB3ABB8}"/>
                </a:ext>
              </a:extLst>
            </p:cNvPr>
            <p:cNvCxnSpPr>
              <a:cxnSpLocks/>
            </p:cNvCxnSpPr>
            <p:nvPr/>
          </p:nvCxnSpPr>
          <p:spPr>
            <a:xfrm rot="16200000">
              <a:off x="5291763" y="3237740"/>
              <a:ext cx="962999"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786CE0F6-5B5B-4DC7-A24A-B751593769F3}"/>
                </a:ext>
              </a:extLst>
            </p:cNvPr>
            <p:cNvCxnSpPr>
              <a:cxnSpLocks/>
            </p:cNvCxnSpPr>
            <p:nvPr/>
          </p:nvCxnSpPr>
          <p:spPr>
            <a:xfrm flipV="1">
              <a:off x="7270961"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230" name="直接连接符 229">
            <a:extLst>
              <a:ext uri="{FF2B5EF4-FFF2-40B4-BE49-F238E27FC236}">
                <a16:creationId xmlns:a16="http://schemas.microsoft.com/office/drawing/2014/main" id="{007C4090-08D3-4C51-8513-C3C1B6339A74}"/>
              </a:ext>
            </a:extLst>
          </p:cNvPr>
          <p:cNvCxnSpPr>
            <a:cxnSpLocks/>
            <a:stCxn id="202" idx="2"/>
          </p:cNvCxnSpPr>
          <p:nvPr/>
        </p:nvCxnSpPr>
        <p:spPr>
          <a:xfrm flipH="1">
            <a:off x="4547341" y="4771656"/>
            <a:ext cx="1" cy="822819"/>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870DCB3C-5555-47F5-B5DB-DC2C6D42D07E}"/>
              </a:ext>
            </a:extLst>
          </p:cNvPr>
          <p:cNvGrpSpPr/>
          <p:nvPr/>
        </p:nvGrpSpPr>
        <p:grpSpPr>
          <a:xfrm>
            <a:off x="7600540" y="1168663"/>
            <a:ext cx="4172366" cy="4898406"/>
            <a:chOff x="7883547" y="1386985"/>
            <a:chExt cx="3871707" cy="4545429"/>
          </a:xfrm>
        </p:grpSpPr>
        <p:cxnSp>
          <p:nvCxnSpPr>
            <p:cNvPr id="231" name="直接箭头连接符 230">
              <a:extLst>
                <a:ext uri="{FF2B5EF4-FFF2-40B4-BE49-F238E27FC236}">
                  <a16:creationId xmlns:a16="http://schemas.microsoft.com/office/drawing/2014/main" id="{05E2A475-B050-4368-A2CE-EBA9E2A54363}"/>
                </a:ext>
              </a:extLst>
            </p:cNvPr>
            <p:cNvCxnSpPr>
              <a:cxnSpLocks/>
            </p:cNvCxnSpPr>
            <p:nvPr/>
          </p:nvCxnSpPr>
          <p:spPr>
            <a:xfrm>
              <a:off x="8376324" y="3670713"/>
              <a:ext cx="39733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2" name="直接箭头连接符 231">
              <a:extLst>
                <a:ext uri="{FF2B5EF4-FFF2-40B4-BE49-F238E27FC236}">
                  <a16:creationId xmlns:a16="http://schemas.microsoft.com/office/drawing/2014/main" id="{2552D197-8894-4C9A-8873-F87DCDE4D1B3}"/>
                </a:ext>
              </a:extLst>
            </p:cNvPr>
            <p:cNvCxnSpPr>
              <a:cxnSpLocks/>
              <a:stCxn id="243" idx="2"/>
              <a:endCxn id="239" idx="0"/>
            </p:cNvCxnSpPr>
            <p:nvPr/>
          </p:nvCxnSpPr>
          <p:spPr>
            <a:xfrm>
              <a:off x="9350130" y="3904713"/>
              <a:ext cx="0" cy="372851"/>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cxnSp>
          <p:nvCxnSpPr>
            <p:cNvPr id="233" name="直接箭头连接符 232">
              <a:extLst>
                <a:ext uri="{FF2B5EF4-FFF2-40B4-BE49-F238E27FC236}">
                  <a16:creationId xmlns:a16="http://schemas.microsoft.com/office/drawing/2014/main" id="{40AD763F-01DE-4461-8CC4-0FB3D88A87D1}"/>
                </a:ext>
              </a:extLst>
            </p:cNvPr>
            <p:cNvCxnSpPr>
              <a:cxnSpLocks/>
              <a:stCxn id="240" idx="0"/>
              <a:endCxn id="241" idx="2"/>
            </p:cNvCxnSpPr>
            <p:nvPr/>
          </p:nvCxnSpPr>
          <p:spPr>
            <a:xfrm flipV="1">
              <a:off x="9348713" y="2287736"/>
              <a:ext cx="0" cy="334369"/>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4" name="直接箭头连接符 233">
              <a:extLst>
                <a:ext uri="{FF2B5EF4-FFF2-40B4-BE49-F238E27FC236}">
                  <a16:creationId xmlns:a16="http://schemas.microsoft.com/office/drawing/2014/main" id="{58EB1919-FCB7-49ED-B338-A6CF0A1D0487}"/>
                </a:ext>
              </a:extLst>
            </p:cNvPr>
            <p:cNvCxnSpPr>
              <a:cxnSpLocks/>
              <a:stCxn id="241" idx="1"/>
            </p:cNvCxnSpPr>
            <p:nvPr/>
          </p:nvCxnSpPr>
          <p:spPr>
            <a:xfrm flipH="1">
              <a:off x="8383722" y="2053736"/>
              <a:ext cx="38217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5" name="直接箭头连接符 234">
              <a:extLst>
                <a:ext uri="{FF2B5EF4-FFF2-40B4-BE49-F238E27FC236}">
                  <a16:creationId xmlns:a16="http://schemas.microsoft.com/office/drawing/2014/main" id="{20C69E38-1242-4A6C-9A27-D8D0B8B9F2F5}"/>
                </a:ext>
              </a:extLst>
            </p:cNvPr>
            <p:cNvCxnSpPr>
              <a:cxnSpLocks/>
            </p:cNvCxnSpPr>
            <p:nvPr/>
          </p:nvCxnSpPr>
          <p:spPr>
            <a:xfrm flipH="1">
              <a:off x="8376324" y="5390126"/>
              <a:ext cx="386662"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6" name="直接箭头连接符 235">
              <a:extLst>
                <a:ext uri="{FF2B5EF4-FFF2-40B4-BE49-F238E27FC236}">
                  <a16:creationId xmlns:a16="http://schemas.microsoft.com/office/drawing/2014/main" id="{7998F210-325A-4140-9037-E16645E2D2A0}"/>
                </a:ext>
              </a:extLst>
            </p:cNvPr>
            <p:cNvCxnSpPr>
              <a:cxnSpLocks/>
              <a:stCxn id="243" idx="0"/>
              <a:endCxn id="240" idx="2"/>
            </p:cNvCxnSpPr>
            <p:nvPr/>
          </p:nvCxnSpPr>
          <p:spPr>
            <a:xfrm flipH="1" flipV="1">
              <a:off x="9348713" y="3090105"/>
              <a:ext cx="1418" cy="346608"/>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37" name="矩形: 圆角 236">
              <a:extLst>
                <a:ext uri="{FF2B5EF4-FFF2-40B4-BE49-F238E27FC236}">
                  <a16:creationId xmlns:a16="http://schemas.microsoft.com/office/drawing/2014/main" id="{9D8A02FB-B3CA-4650-A94A-20BE3AEC2379}"/>
                </a:ext>
              </a:extLst>
            </p:cNvPr>
            <p:cNvSpPr/>
            <p:nvPr/>
          </p:nvSpPr>
          <p:spPr>
            <a:xfrm>
              <a:off x="8623251" y="1386985"/>
              <a:ext cx="1486223" cy="4545417"/>
            </a:xfrm>
            <a:prstGeom prst="roundRect">
              <a:avLst>
                <a:gd name="adj" fmla="val 4057"/>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38" name="矩形: 圆角 237">
              <a:extLst>
                <a:ext uri="{FF2B5EF4-FFF2-40B4-BE49-F238E27FC236}">
                  <a16:creationId xmlns:a16="http://schemas.microsoft.com/office/drawing/2014/main" id="{E04394AA-597B-4159-BD52-FBD47A703BF1}"/>
                </a:ext>
              </a:extLst>
            </p:cNvPr>
            <p:cNvSpPr/>
            <p:nvPr/>
          </p:nvSpPr>
          <p:spPr>
            <a:xfrm>
              <a:off x="7883548" y="1419917"/>
              <a:ext cx="500175" cy="437606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HPS</a:t>
              </a:r>
            </a:p>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模块</a:t>
              </a:r>
            </a:p>
          </p:txBody>
        </p:sp>
        <p:sp>
          <p:nvSpPr>
            <p:cNvPr id="239" name="矩形: 圆角 238">
              <a:extLst>
                <a:ext uri="{FF2B5EF4-FFF2-40B4-BE49-F238E27FC236}">
                  <a16:creationId xmlns:a16="http://schemas.microsoft.com/office/drawing/2014/main" id="{8D77BAC4-69A2-4EED-872A-91D786106750}"/>
                </a:ext>
              </a:extLst>
            </p:cNvPr>
            <p:cNvSpPr/>
            <p:nvPr/>
          </p:nvSpPr>
          <p:spPr>
            <a:xfrm>
              <a:off x="8767312" y="4277564"/>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GPS</a:t>
              </a: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同步模块</a:t>
              </a:r>
            </a:p>
          </p:txBody>
        </p:sp>
        <p:sp>
          <p:nvSpPr>
            <p:cNvPr id="240" name="矩形: 圆角 239">
              <a:extLst>
                <a:ext uri="{FF2B5EF4-FFF2-40B4-BE49-F238E27FC236}">
                  <a16:creationId xmlns:a16="http://schemas.microsoft.com/office/drawing/2014/main" id="{A0223B85-27A3-4C9A-8947-7CABD7B9C2F7}"/>
                </a:ext>
              </a:extLst>
            </p:cNvPr>
            <p:cNvSpPr/>
            <p:nvPr/>
          </p:nvSpPr>
          <p:spPr>
            <a:xfrm>
              <a:off x="8765895" y="2622105"/>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数据处理模块</a:t>
              </a:r>
            </a:p>
          </p:txBody>
        </p:sp>
        <p:sp>
          <p:nvSpPr>
            <p:cNvPr id="241" name="矩形: 圆角 240">
              <a:extLst>
                <a:ext uri="{FF2B5EF4-FFF2-40B4-BE49-F238E27FC236}">
                  <a16:creationId xmlns:a16="http://schemas.microsoft.com/office/drawing/2014/main" id="{BA225E0E-A7FD-4612-AF90-211151688B76}"/>
                </a:ext>
              </a:extLst>
            </p:cNvPr>
            <p:cNvSpPr/>
            <p:nvPr/>
          </p:nvSpPr>
          <p:spPr>
            <a:xfrm>
              <a:off x="8765895" y="181973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数据上传模块</a:t>
              </a:r>
            </a:p>
          </p:txBody>
        </p:sp>
        <p:sp>
          <p:nvSpPr>
            <p:cNvPr id="242" name="矩形: 圆角 241">
              <a:extLst>
                <a:ext uri="{FF2B5EF4-FFF2-40B4-BE49-F238E27FC236}">
                  <a16:creationId xmlns:a16="http://schemas.microsoft.com/office/drawing/2014/main" id="{15D1403D-0628-413B-9168-B87E163B0943}"/>
                </a:ext>
              </a:extLst>
            </p:cNvPr>
            <p:cNvSpPr/>
            <p:nvPr/>
          </p:nvSpPr>
          <p:spPr>
            <a:xfrm>
              <a:off x="8762987" y="515612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设备状态上传模块</a:t>
              </a:r>
            </a:p>
          </p:txBody>
        </p:sp>
        <p:sp>
          <p:nvSpPr>
            <p:cNvPr id="243" name="矩形: 圆角 242">
              <a:extLst>
                <a:ext uri="{FF2B5EF4-FFF2-40B4-BE49-F238E27FC236}">
                  <a16:creationId xmlns:a16="http://schemas.microsoft.com/office/drawing/2014/main" id="{8AF5435A-2229-4229-A4F7-451ACF3F486E}"/>
                </a:ext>
              </a:extLst>
            </p:cNvPr>
            <p:cNvSpPr/>
            <p:nvPr/>
          </p:nvSpPr>
          <p:spPr>
            <a:xfrm>
              <a:off x="8767312" y="3436713"/>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指令处理模块</a:t>
              </a:r>
            </a:p>
          </p:txBody>
        </p:sp>
        <p:sp>
          <p:nvSpPr>
            <p:cNvPr id="244" name="矩形: 圆角 243">
              <a:extLst>
                <a:ext uri="{FF2B5EF4-FFF2-40B4-BE49-F238E27FC236}">
                  <a16:creationId xmlns:a16="http://schemas.microsoft.com/office/drawing/2014/main" id="{268D76F8-4328-4DC6-AB78-22E7175CEEE9}"/>
                </a:ext>
              </a:extLst>
            </p:cNvPr>
            <p:cNvSpPr/>
            <p:nvPr/>
          </p:nvSpPr>
          <p:spPr>
            <a:xfrm>
              <a:off x="7883547" y="1419917"/>
              <a:ext cx="500175" cy="43881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Avalon</a:t>
              </a:r>
            </a:p>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接口</a:t>
              </a:r>
            </a:p>
          </p:txBody>
        </p:sp>
        <p:cxnSp>
          <p:nvCxnSpPr>
            <p:cNvPr id="245" name="直接箭头连接符 244">
              <a:extLst>
                <a:ext uri="{FF2B5EF4-FFF2-40B4-BE49-F238E27FC236}">
                  <a16:creationId xmlns:a16="http://schemas.microsoft.com/office/drawing/2014/main" id="{3FFFAA41-CB0C-45E8-8800-238322AF2B63}"/>
                </a:ext>
              </a:extLst>
            </p:cNvPr>
            <p:cNvCxnSpPr>
              <a:cxnSpLocks/>
              <a:stCxn id="242" idx="3"/>
              <a:endCxn id="252" idx="1"/>
            </p:cNvCxnSpPr>
            <p:nvPr/>
          </p:nvCxnSpPr>
          <p:spPr>
            <a:xfrm>
              <a:off x="9928622" y="5390126"/>
              <a:ext cx="608441" cy="1"/>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6" name="直接箭头连接符 245">
              <a:extLst>
                <a:ext uri="{FF2B5EF4-FFF2-40B4-BE49-F238E27FC236}">
                  <a16:creationId xmlns:a16="http://schemas.microsoft.com/office/drawing/2014/main" id="{9A310946-BB17-45BA-B23D-CE0A814F479D}"/>
                </a:ext>
              </a:extLst>
            </p:cNvPr>
            <p:cNvCxnSpPr>
              <a:cxnSpLocks/>
            </p:cNvCxnSpPr>
            <p:nvPr/>
          </p:nvCxnSpPr>
          <p:spPr>
            <a:xfrm>
              <a:off x="9928622" y="4511564"/>
              <a:ext cx="605606" cy="0"/>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7" name="直接箭头连接符 246">
              <a:extLst>
                <a:ext uri="{FF2B5EF4-FFF2-40B4-BE49-F238E27FC236}">
                  <a16:creationId xmlns:a16="http://schemas.microsoft.com/office/drawing/2014/main" id="{BB4111EC-0A30-48C6-9459-59DD4CA79239}"/>
                </a:ext>
              </a:extLst>
            </p:cNvPr>
            <p:cNvCxnSpPr>
              <a:cxnSpLocks/>
            </p:cNvCxnSpPr>
            <p:nvPr/>
          </p:nvCxnSpPr>
          <p:spPr>
            <a:xfrm>
              <a:off x="9928622" y="3670713"/>
              <a:ext cx="605606" cy="0"/>
            </a:xfrm>
            <a:prstGeom prst="straightConnector1">
              <a:avLst/>
            </a:prstGeom>
            <a:noFill/>
            <a:ln w="12700">
              <a:solidFill>
                <a:schemeClr val="bg1"/>
              </a:solidFill>
              <a:headEnd type="none"/>
              <a:tailEnd type="stealth"/>
            </a:ln>
          </p:spPr>
          <p:style>
            <a:lnRef idx="2">
              <a:schemeClr val="dk1"/>
            </a:lnRef>
            <a:fillRef idx="1">
              <a:schemeClr val="lt1"/>
            </a:fillRef>
            <a:effectRef idx="0">
              <a:schemeClr val="dk1"/>
            </a:effectRef>
            <a:fontRef idx="minor">
              <a:schemeClr val="dk1"/>
            </a:fontRef>
          </p:style>
        </p:cxnSp>
        <p:cxnSp>
          <p:nvCxnSpPr>
            <p:cNvPr id="248" name="直接箭头连接符 247">
              <a:extLst>
                <a:ext uri="{FF2B5EF4-FFF2-40B4-BE49-F238E27FC236}">
                  <a16:creationId xmlns:a16="http://schemas.microsoft.com/office/drawing/2014/main" id="{034EEF59-2A76-46DB-B59B-211303E2A728}"/>
                </a:ext>
              </a:extLst>
            </p:cNvPr>
            <p:cNvCxnSpPr>
              <a:cxnSpLocks/>
            </p:cNvCxnSpPr>
            <p:nvPr/>
          </p:nvCxnSpPr>
          <p:spPr>
            <a:xfrm>
              <a:off x="9928622" y="2847241"/>
              <a:ext cx="444552" cy="0"/>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sp>
          <p:nvSpPr>
            <p:cNvPr id="249" name="矩形: 圆角 248">
              <a:extLst>
                <a:ext uri="{FF2B5EF4-FFF2-40B4-BE49-F238E27FC236}">
                  <a16:creationId xmlns:a16="http://schemas.microsoft.com/office/drawing/2014/main" id="{BBA519D9-9174-4D9A-9617-46C74E25CA78}"/>
                </a:ext>
              </a:extLst>
            </p:cNvPr>
            <p:cNvSpPr/>
            <p:nvPr/>
          </p:nvSpPr>
          <p:spPr>
            <a:xfrm>
              <a:off x="10393676" y="2622105"/>
              <a:ext cx="1361578" cy="467998"/>
            </a:xfrm>
            <a:prstGeom prst="roundRect">
              <a:avLst>
                <a:gd name="adj" fmla="val 1806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接收系统控制模块</a:t>
              </a:r>
            </a:p>
          </p:txBody>
        </p:sp>
        <p:sp>
          <p:nvSpPr>
            <p:cNvPr id="250" name="矩形: 圆角 249">
              <a:extLst>
                <a:ext uri="{FF2B5EF4-FFF2-40B4-BE49-F238E27FC236}">
                  <a16:creationId xmlns:a16="http://schemas.microsoft.com/office/drawing/2014/main" id="{302434D4-AE39-4D4C-811F-A610FAB57273}"/>
                </a:ext>
              </a:extLst>
            </p:cNvPr>
            <p:cNvSpPr/>
            <p:nvPr/>
          </p:nvSpPr>
          <p:spPr>
            <a:xfrm>
              <a:off x="10537063" y="3484246"/>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信号生成模块</a:t>
              </a:r>
            </a:p>
          </p:txBody>
        </p:sp>
        <p:sp>
          <p:nvSpPr>
            <p:cNvPr id="251" name="矩形: 圆角 250">
              <a:extLst>
                <a:ext uri="{FF2B5EF4-FFF2-40B4-BE49-F238E27FC236}">
                  <a16:creationId xmlns:a16="http://schemas.microsoft.com/office/drawing/2014/main" id="{6841DB6A-66A5-4ADD-A189-A47DB18CE1B6}"/>
                </a:ext>
              </a:extLst>
            </p:cNvPr>
            <p:cNvSpPr/>
            <p:nvPr/>
          </p:nvSpPr>
          <p:spPr>
            <a:xfrm>
              <a:off x="10537063" y="4325097"/>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GPS</a:t>
              </a: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通信模块</a:t>
              </a:r>
            </a:p>
          </p:txBody>
        </p:sp>
        <p:sp>
          <p:nvSpPr>
            <p:cNvPr id="252" name="矩形: 圆角 251">
              <a:extLst>
                <a:ext uri="{FF2B5EF4-FFF2-40B4-BE49-F238E27FC236}">
                  <a16:creationId xmlns:a16="http://schemas.microsoft.com/office/drawing/2014/main" id="{293692F4-FC17-4A0D-878A-0E232A31988C}"/>
                </a:ext>
              </a:extLst>
            </p:cNvPr>
            <p:cNvSpPr/>
            <p:nvPr/>
          </p:nvSpPr>
          <p:spPr>
            <a:xfrm>
              <a:off x="10537063" y="5203659"/>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时钟校频模块</a:t>
              </a:r>
            </a:p>
          </p:txBody>
        </p:sp>
        <p:sp>
          <p:nvSpPr>
            <p:cNvPr id="253" name="矩形: 圆角 252">
              <a:extLst>
                <a:ext uri="{FF2B5EF4-FFF2-40B4-BE49-F238E27FC236}">
                  <a16:creationId xmlns:a16="http://schemas.microsoft.com/office/drawing/2014/main" id="{503040E2-90F5-4AB5-9A35-1480A7421C7C}"/>
                </a:ext>
              </a:extLst>
            </p:cNvPr>
            <p:cNvSpPr/>
            <p:nvPr/>
          </p:nvSpPr>
          <p:spPr>
            <a:xfrm>
              <a:off x="10393676" y="3356035"/>
              <a:ext cx="1361577" cy="2576379"/>
            </a:xfrm>
            <a:prstGeom prst="roundRect">
              <a:avLst>
                <a:gd name="adj" fmla="val 732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254" name="矩形 253">
              <a:extLst>
                <a:ext uri="{FF2B5EF4-FFF2-40B4-BE49-F238E27FC236}">
                  <a16:creationId xmlns:a16="http://schemas.microsoft.com/office/drawing/2014/main" id="{59DC0CF9-4F83-4A8A-9E91-E79A7FF279D4}"/>
                </a:ext>
              </a:extLst>
            </p:cNvPr>
            <p:cNvSpPr/>
            <p:nvPr/>
          </p:nvSpPr>
          <p:spPr>
            <a:xfrm>
              <a:off x="10417589" y="5670805"/>
              <a:ext cx="1313752" cy="257039"/>
            </a:xfrm>
            <a:prstGeom prst="rect">
              <a:avLst/>
            </a:prstGeom>
            <a:ln>
              <a:noFill/>
            </a:ln>
          </p:spPr>
          <p:txBody>
            <a:bodyPr vert="horz" wrap="none">
              <a:sp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发射系统控制模块</a:t>
              </a:r>
            </a:p>
          </p:txBody>
        </p:sp>
        <p:cxnSp>
          <p:nvCxnSpPr>
            <p:cNvPr id="255" name="直接箭头连接符 254">
              <a:extLst>
                <a:ext uri="{FF2B5EF4-FFF2-40B4-BE49-F238E27FC236}">
                  <a16:creationId xmlns:a16="http://schemas.microsoft.com/office/drawing/2014/main" id="{ADCA6500-23DD-437A-8ED2-9BBC4E9392CF}"/>
                </a:ext>
              </a:extLst>
            </p:cNvPr>
            <p:cNvCxnSpPr>
              <a:cxnSpLocks/>
            </p:cNvCxnSpPr>
            <p:nvPr/>
          </p:nvCxnSpPr>
          <p:spPr>
            <a:xfrm>
              <a:off x="11074465" y="3857181"/>
              <a:ext cx="0" cy="467916"/>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6" name="直接箭头连接符 255">
              <a:extLst>
                <a:ext uri="{FF2B5EF4-FFF2-40B4-BE49-F238E27FC236}">
                  <a16:creationId xmlns:a16="http://schemas.microsoft.com/office/drawing/2014/main" id="{BAE833EE-8527-4B08-B287-EADE17551445}"/>
                </a:ext>
              </a:extLst>
            </p:cNvPr>
            <p:cNvCxnSpPr>
              <a:cxnSpLocks/>
            </p:cNvCxnSpPr>
            <p:nvPr/>
          </p:nvCxnSpPr>
          <p:spPr>
            <a:xfrm>
              <a:off x="11074465" y="4698032"/>
              <a:ext cx="0" cy="505627"/>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7" name="直接箭头连接符 256">
              <a:extLst>
                <a:ext uri="{FF2B5EF4-FFF2-40B4-BE49-F238E27FC236}">
                  <a16:creationId xmlns:a16="http://schemas.microsoft.com/office/drawing/2014/main" id="{60DC194F-E491-4E38-B23D-B9D8F773632D}"/>
                </a:ext>
              </a:extLst>
            </p:cNvPr>
            <p:cNvCxnSpPr>
              <a:cxnSpLocks/>
            </p:cNvCxnSpPr>
            <p:nvPr/>
          </p:nvCxnSpPr>
          <p:spPr>
            <a:xfrm>
              <a:off x="11074465" y="3090103"/>
              <a:ext cx="0" cy="394143"/>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sp>
          <p:nvSpPr>
            <p:cNvPr id="258" name="矩形: 圆角 257">
              <a:extLst>
                <a:ext uri="{FF2B5EF4-FFF2-40B4-BE49-F238E27FC236}">
                  <a16:creationId xmlns:a16="http://schemas.microsoft.com/office/drawing/2014/main" id="{469FBC23-17DA-47FF-9287-155D3369EE2A}"/>
                </a:ext>
              </a:extLst>
            </p:cNvPr>
            <p:cNvSpPr/>
            <p:nvPr/>
          </p:nvSpPr>
          <p:spPr>
            <a:xfrm flipH="1">
              <a:off x="8623248" y="1386986"/>
              <a:ext cx="1486223" cy="311280"/>
            </a:xfrm>
            <a:prstGeom prst="roundRect">
              <a:avLst>
                <a:gd name="adj" fmla="val 0"/>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数据与指令控制模块</a:t>
              </a:r>
            </a:p>
          </p:txBody>
        </p:sp>
        <p:cxnSp>
          <p:nvCxnSpPr>
            <p:cNvPr id="259" name="直接箭头连接符 258">
              <a:extLst>
                <a:ext uri="{FF2B5EF4-FFF2-40B4-BE49-F238E27FC236}">
                  <a16:creationId xmlns:a16="http://schemas.microsoft.com/office/drawing/2014/main" id="{D290F4F9-2844-447A-AF6B-C12D55BAFE48}"/>
                </a:ext>
              </a:extLst>
            </p:cNvPr>
            <p:cNvCxnSpPr>
              <a:cxnSpLocks/>
              <a:stCxn id="239" idx="2"/>
              <a:endCxn id="242" idx="0"/>
            </p:cNvCxnSpPr>
            <p:nvPr/>
          </p:nvCxnSpPr>
          <p:spPr>
            <a:xfrm flipH="1">
              <a:off x="9345805" y="4745564"/>
              <a:ext cx="4325" cy="410562"/>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grpSp>
      <p:sp>
        <p:nvSpPr>
          <p:cNvPr id="2" name="灯片编号占位符 1">
            <a:extLst>
              <a:ext uri="{FF2B5EF4-FFF2-40B4-BE49-F238E27FC236}">
                <a16:creationId xmlns:a16="http://schemas.microsoft.com/office/drawing/2014/main" id="{DC47656B-2F46-476B-B203-1EE8DB056E8E}"/>
              </a:ext>
            </a:extLst>
          </p:cNvPr>
          <p:cNvSpPr>
            <a:spLocks noGrp="1"/>
          </p:cNvSpPr>
          <p:nvPr>
            <p:ph type="sldNum" sz="quarter" idx="12"/>
          </p:nvPr>
        </p:nvSpPr>
        <p:spPr/>
        <p:txBody>
          <a:bodyPr/>
          <a:lstStyle/>
          <a:p>
            <a:fld id="{36B17253-12EA-484F-ABA7-FAFD8F5B01FF}" type="slidenum">
              <a:rPr lang="zh-CN" altLang="en-US" smtClean="0"/>
              <a:t>16</a:t>
            </a:fld>
            <a:endParaRPr lang="zh-CN" altLang="en-US"/>
          </a:p>
        </p:txBody>
      </p:sp>
      <p:pic>
        <p:nvPicPr>
          <p:cNvPr id="156" name="图片 155">
            <a:extLst>
              <a:ext uri="{FF2B5EF4-FFF2-40B4-BE49-F238E27FC236}">
                <a16:creationId xmlns:a16="http://schemas.microsoft.com/office/drawing/2014/main" id="{17E4DF6B-50E9-4CE1-9C51-767530D8E409}"/>
              </a:ext>
            </a:extLst>
          </p:cNvPr>
          <p:cNvPicPr>
            <a:picLocks noChangeAspect="1"/>
          </p:cNvPicPr>
          <p:nvPr/>
        </p:nvPicPr>
        <p:blipFill>
          <a:blip r:embed="rId3"/>
          <a:stretch>
            <a:fillRect/>
          </a:stretch>
        </p:blipFill>
        <p:spPr>
          <a:xfrm>
            <a:off x="5376256" y="235368"/>
            <a:ext cx="1675734" cy="1191324"/>
          </a:xfrm>
          <a:prstGeom prst="rect">
            <a:avLst/>
          </a:prstGeom>
        </p:spPr>
      </p:pic>
    </p:spTree>
    <p:extLst>
      <p:ext uri="{BB962C8B-B14F-4D97-AF65-F5344CB8AC3E}">
        <p14:creationId xmlns:p14="http://schemas.microsoft.com/office/powerpoint/2010/main" val="3840285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a:extLst>
              <a:ext uri="{FF2B5EF4-FFF2-40B4-BE49-F238E27FC236}">
                <a16:creationId xmlns:a16="http://schemas.microsoft.com/office/drawing/2014/main" id="{EB455154-D040-4F38-8A07-D43A388A1EF0}"/>
              </a:ext>
            </a:extLst>
          </p:cNvPr>
          <p:cNvSpPr/>
          <p:nvPr/>
        </p:nvSpPr>
        <p:spPr>
          <a:xfrm>
            <a:off x="5775552" y="283029"/>
            <a:ext cx="2525486" cy="8183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49B28C9D-7A09-41E7-B0AB-685C21EC08B0}"/>
              </a:ext>
            </a:extLst>
          </p:cNvPr>
          <p:cNvSpPr/>
          <p:nvPr/>
        </p:nvSpPr>
        <p:spPr>
          <a:xfrm>
            <a:off x="1200054" y="3235772"/>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6D456BF-32AA-45B0-B5A0-F245E4E923BC}"/>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6" name="矩形: 圆顶角 5">
            <a:extLst>
              <a:ext uri="{FF2B5EF4-FFF2-40B4-BE49-F238E27FC236}">
                <a16:creationId xmlns:a16="http://schemas.microsoft.com/office/drawing/2014/main" id="{28A6150A-3E85-46E9-8489-3CBB569FDC0F}"/>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396367D0-6E0A-47AF-899D-A0961FC8DFE3}"/>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 name="矩形 7">
            <a:extLst>
              <a:ext uri="{FF2B5EF4-FFF2-40B4-BE49-F238E27FC236}">
                <a16:creationId xmlns:a16="http://schemas.microsoft.com/office/drawing/2014/main" id="{2E168972-0511-4DD0-80AE-139EDCC006CD}"/>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 name="矩形 8">
            <a:extLst>
              <a:ext uri="{FF2B5EF4-FFF2-40B4-BE49-F238E27FC236}">
                <a16:creationId xmlns:a16="http://schemas.microsoft.com/office/drawing/2014/main" id="{D1259741-350A-4D60-924A-B699883E87EA}"/>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 name="矩形 9">
            <a:extLst>
              <a:ext uri="{FF2B5EF4-FFF2-40B4-BE49-F238E27FC236}">
                <a16:creationId xmlns:a16="http://schemas.microsoft.com/office/drawing/2014/main" id="{5E67BBBF-5C6A-44E4-A890-6629188DC78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 name="组合 10">
            <a:extLst>
              <a:ext uri="{FF2B5EF4-FFF2-40B4-BE49-F238E27FC236}">
                <a16:creationId xmlns:a16="http://schemas.microsoft.com/office/drawing/2014/main" id="{1A2DA7D9-A51C-4B80-814C-4819491C74D2}"/>
              </a:ext>
            </a:extLst>
          </p:cNvPr>
          <p:cNvGrpSpPr/>
          <p:nvPr/>
        </p:nvGrpSpPr>
        <p:grpSpPr>
          <a:xfrm>
            <a:off x="432232" y="4493367"/>
            <a:ext cx="798620" cy="798620"/>
            <a:chOff x="6202470" y="4823753"/>
            <a:chExt cx="1396801" cy="1396801"/>
          </a:xfrm>
        </p:grpSpPr>
        <p:sp>
          <p:nvSpPr>
            <p:cNvPr id="12" name="椭圆 11">
              <a:extLst>
                <a:ext uri="{FF2B5EF4-FFF2-40B4-BE49-F238E27FC236}">
                  <a16:creationId xmlns:a16="http://schemas.microsoft.com/office/drawing/2014/main" id="{53E88D5B-4EE1-42C2-B961-0DA341A3F3EF}"/>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3" name="椭圆 12">
              <a:extLst>
                <a:ext uri="{FF2B5EF4-FFF2-40B4-BE49-F238E27FC236}">
                  <a16:creationId xmlns:a16="http://schemas.microsoft.com/office/drawing/2014/main" id="{5D158154-E653-452D-82E8-ABCBAE96706D}"/>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F0B64D06-2660-42C5-8B83-53E6BC34B61E}"/>
                </a:ext>
              </a:extLst>
            </p:cNvPr>
            <p:cNvGrpSpPr/>
            <p:nvPr/>
          </p:nvGrpSpPr>
          <p:grpSpPr>
            <a:xfrm>
              <a:off x="6556856" y="5133497"/>
              <a:ext cx="688028" cy="777313"/>
              <a:chOff x="1778137" y="1594884"/>
              <a:chExt cx="2956188" cy="3339808"/>
            </a:xfrm>
            <a:solidFill>
              <a:schemeClr val="bg2"/>
            </a:solidFill>
          </p:grpSpPr>
          <p:grpSp>
            <p:nvGrpSpPr>
              <p:cNvPr id="15" name="组合 14">
                <a:extLst>
                  <a:ext uri="{FF2B5EF4-FFF2-40B4-BE49-F238E27FC236}">
                    <a16:creationId xmlns:a16="http://schemas.microsoft.com/office/drawing/2014/main" id="{AD2AD76E-1E6C-4F1E-8EFC-9173DA6408F6}"/>
                  </a:ext>
                </a:extLst>
              </p:cNvPr>
              <p:cNvGrpSpPr/>
              <p:nvPr/>
            </p:nvGrpSpPr>
            <p:grpSpPr>
              <a:xfrm>
                <a:off x="4181432" y="1594884"/>
                <a:ext cx="552893" cy="3339808"/>
                <a:chOff x="4181432" y="1594884"/>
                <a:chExt cx="552893" cy="3339808"/>
              </a:xfrm>
              <a:grpFill/>
            </p:grpSpPr>
            <p:sp>
              <p:nvSpPr>
                <p:cNvPr id="31" name="矩形: 圆角 30">
                  <a:extLst>
                    <a:ext uri="{FF2B5EF4-FFF2-40B4-BE49-F238E27FC236}">
                      <a16:creationId xmlns:a16="http://schemas.microsoft.com/office/drawing/2014/main" id="{BA7ABA04-A677-4132-96DF-DD49A929C3D4}"/>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53B59EF4-5113-49B9-AB78-61AFC13F4F1E}"/>
                    </a:ext>
                  </a:extLst>
                </p:cNvPr>
                <p:cNvGrpSpPr/>
                <p:nvPr/>
              </p:nvGrpSpPr>
              <p:grpSpPr>
                <a:xfrm>
                  <a:off x="4181432" y="3388602"/>
                  <a:ext cx="552893" cy="552893"/>
                  <a:chOff x="4165197" y="3659766"/>
                  <a:chExt cx="552893" cy="552893"/>
                </a:xfrm>
                <a:grpFill/>
              </p:grpSpPr>
              <p:sp>
                <p:nvSpPr>
                  <p:cNvPr id="33" name="圆: 空心 32">
                    <a:extLst>
                      <a:ext uri="{FF2B5EF4-FFF2-40B4-BE49-F238E27FC236}">
                        <a16:creationId xmlns:a16="http://schemas.microsoft.com/office/drawing/2014/main" id="{8364DC31-906C-4D9A-BF59-1EC79A898F79}"/>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椭圆 33">
                    <a:extLst>
                      <a:ext uri="{FF2B5EF4-FFF2-40B4-BE49-F238E27FC236}">
                        <a16:creationId xmlns:a16="http://schemas.microsoft.com/office/drawing/2014/main" id="{AFFE742E-9D50-40ED-B28B-0E9C1E3AA34E}"/>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a:extLst>
                  <a:ext uri="{FF2B5EF4-FFF2-40B4-BE49-F238E27FC236}">
                    <a16:creationId xmlns:a16="http://schemas.microsoft.com/office/drawing/2014/main" id="{677C0F72-0E9C-4217-9B6E-9FB5361DDADE}"/>
                  </a:ext>
                </a:extLst>
              </p:cNvPr>
              <p:cNvGrpSpPr/>
              <p:nvPr/>
            </p:nvGrpSpPr>
            <p:grpSpPr>
              <a:xfrm>
                <a:off x="3380333" y="1594884"/>
                <a:ext cx="552893" cy="3339808"/>
                <a:chOff x="3334086" y="1594884"/>
                <a:chExt cx="552893" cy="3339808"/>
              </a:xfrm>
              <a:grpFill/>
            </p:grpSpPr>
            <p:sp>
              <p:nvSpPr>
                <p:cNvPr id="27" name="矩形: 圆角 26">
                  <a:extLst>
                    <a:ext uri="{FF2B5EF4-FFF2-40B4-BE49-F238E27FC236}">
                      <a16:creationId xmlns:a16="http://schemas.microsoft.com/office/drawing/2014/main" id="{A7B5A00B-20ED-475E-B027-64CB93B7D8C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B019A93E-D4DB-4733-8937-19384308F4D8}"/>
                    </a:ext>
                  </a:extLst>
                </p:cNvPr>
                <p:cNvGrpSpPr/>
                <p:nvPr/>
              </p:nvGrpSpPr>
              <p:grpSpPr>
                <a:xfrm>
                  <a:off x="3334086" y="2190899"/>
                  <a:ext cx="552893" cy="552893"/>
                  <a:chOff x="4165197" y="3659766"/>
                  <a:chExt cx="552893" cy="552893"/>
                </a:xfrm>
                <a:grpFill/>
              </p:grpSpPr>
              <p:sp>
                <p:nvSpPr>
                  <p:cNvPr id="29" name="圆: 空心 28">
                    <a:extLst>
                      <a:ext uri="{FF2B5EF4-FFF2-40B4-BE49-F238E27FC236}">
                        <a16:creationId xmlns:a16="http://schemas.microsoft.com/office/drawing/2014/main" id="{02756B19-CD7F-47C3-91DE-BCC0DA46CDE9}"/>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a:extLst>
                      <a:ext uri="{FF2B5EF4-FFF2-40B4-BE49-F238E27FC236}">
                        <a16:creationId xmlns:a16="http://schemas.microsoft.com/office/drawing/2014/main" id="{A36499C2-16A7-4341-A25C-0068D6CB842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 name="组合 16">
                <a:extLst>
                  <a:ext uri="{FF2B5EF4-FFF2-40B4-BE49-F238E27FC236}">
                    <a16:creationId xmlns:a16="http://schemas.microsoft.com/office/drawing/2014/main" id="{0018ADDB-059C-47CD-B45B-680379998D33}"/>
                  </a:ext>
                </a:extLst>
              </p:cNvPr>
              <p:cNvGrpSpPr/>
              <p:nvPr/>
            </p:nvGrpSpPr>
            <p:grpSpPr>
              <a:xfrm>
                <a:off x="2579235" y="1594884"/>
                <a:ext cx="552893" cy="3339808"/>
                <a:chOff x="2550926" y="1594884"/>
                <a:chExt cx="552893" cy="3339808"/>
              </a:xfrm>
              <a:grpFill/>
            </p:grpSpPr>
            <p:sp>
              <p:nvSpPr>
                <p:cNvPr id="23" name="矩形: 圆角 22">
                  <a:extLst>
                    <a:ext uri="{FF2B5EF4-FFF2-40B4-BE49-F238E27FC236}">
                      <a16:creationId xmlns:a16="http://schemas.microsoft.com/office/drawing/2014/main" id="{63F1E4C1-CAA5-4994-ACBC-9F584BCC70D1}"/>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A27E1EF-36C2-425D-A023-F3A629D1E4BD}"/>
                    </a:ext>
                  </a:extLst>
                </p:cNvPr>
                <p:cNvGrpSpPr/>
                <p:nvPr/>
              </p:nvGrpSpPr>
              <p:grpSpPr>
                <a:xfrm>
                  <a:off x="2550926" y="3936212"/>
                  <a:ext cx="552893" cy="552893"/>
                  <a:chOff x="4165197" y="3659766"/>
                  <a:chExt cx="552893" cy="552893"/>
                </a:xfrm>
                <a:grpFill/>
              </p:grpSpPr>
              <p:sp>
                <p:nvSpPr>
                  <p:cNvPr id="25" name="圆: 空心 24">
                    <a:extLst>
                      <a:ext uri="{FF2B5EF4-FFF2-40B4-BE49-F238E27FC236}">
                        <a16:creationId xmlns:a16="http://schemas.microsoft.com/office/drawing/2014/main" id="{06F87413-5B81-49C9-8C3D-0A3D0B509E7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椭圆 25">
                    <a:extLst>
                      <a:ext uri="{FF2B5EF4-FFF2-40B4-BE49-F238E27FC236}">
                        <a16:creationId xmlns:a16="http://schemas.microsoft.com/office/drawing/2014/main" id="{8D19A175-4373-4601-92BB-FE5A1FFD70B0}"/>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a:extLst>
                  <a:ext uri="{FF2B5EF4-FFF2-40B4-BE49-F238E27FC236}">
                    <a16:creationId xmlns:a16="http://schemas.microsoft.com/office/drawing/2014/main" id="{8252BD34-76C2-4002-BC1B-35B7CACB1F75}"/>
                  </a:ext>
                </a:extLst>
              </p:cNvPr>
              <p:cNvGrpSpPr/>
              <p:nvPr/>
            </p:nvGrpSpPr>
            <p:grpSpPr>
              <a:xfrm>
                <a:off x="1778137" y="1594884"/>
                <a:ext cx="552893" cy="3339808"/>
                <a:chOff x="1778137" y="1594884"/>
                <a:chExt cx="552893" cy="3339808"/>
              </a:xfrm>
              <a:grpFill/>
            </p:grpSpPr>
            <p:sp>
              <p:nvSpPr>
                <p:cNvPr id="19" name="矩形: 圆角 18">
                  <a:extLst>
                    <a:ext uri="{FF2B5EF4-FFF2-40B4-BE49-F238E27FC236}">
                      <a16:creationId xmlns:a16="http://schemas.microsoft.com/office/drawing/2014/main" id="{F508AC33-3DE7-4B58-ABBE-D8C300A9FBAB}"/>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581BE445-E434-48A7-9DE5-7EF60034B317}"/>
                    </a:ext>
                  </a:extLst>
                </p:cNvPr>
                <p:cNvGrpSpPr/>
                <p:nvPr/>
              </p:nvGrpSpPr>
              <p:grpSpPr>
                <a:xfrm>
                  <a:off x="1778137" y="2970748"/>
                  <a:ext cx="552893" cy="552893"/>
                  <a:chOff x="4165197" y="3659766"/>
                  <a:chExt cx="552893" cy="552893"/>
                </a:xfrm>
                <a:grpFill/>
              </p:grpSpPr>
              <p:sp>
                <p:nvSpPr>
                  <p:cNvPr id="21" name="圆: 空心 20">
                    <a:extLst>
                      <a:ext uri="{FF2B5EF4-FFF2-40B4-BE49-F238E27FC236}">
                        <a16:creationId xmlns:a16="http://schemas.microsoft.com/office/drawing/2014/main" id="{833384BE-B369-43C5-8B3D-9B25C3D06E5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a:extLst>
                      <a:ext uri="{FF2B5EF4-FFF2-40B4-BE49-F238E27FC236}">
                        <a16:creationId xmlns:a16="http://schemas.microsoft.com/office/drawing/2014/main" id="{220FF79D-8384-4D76-8C1A-8E612CC5459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5" name="组合 34">
            <a:extLst>
              <a:ext uri="{FF2B5EF4-FFF2-40B4-BE49-F238E27FC236}">
                <a16:creationId xmlns:a16="http://schemas.microsoft.com/office/drawing/2014/main" id="{D3F7B2EE-850A-46A9-8D1F-76355CE91FA8}"/>
              </a:ext>
            </a:extLst>
          </p:cNvPr>
          <p:cNvGrpSpPr/>
          <p:nvPr/>
        </p:nvGrpSpPr>
        <p:grpSpPr>
          <a:xfrm>
            <a:off x="432232" y="1051813"/>
            <a:ext cx="798620" cy="798620"/>
            <a:chOff x="6202469" y="1149817"/>
            <a:chExt cx="1396801" cy="1396801"/>
          </a:xfrm>
        </p:grpSpPr>
        <p:sp>
          <p:nvSpPr>
            <p:cNvPr id="36" name="椭圆 35">
              <a:extLst>
                <a:ext uri="{FF2B5EF4-FFF2-40B4-BE49-F238E27FC236}">
                  <a16:creationId xmlns:a16="http://schemas.microsoft.com/office/drawing/2014/main" id="{E8046C3E-CB26-4235-98B3-7C1CEF2518B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7" name="组合 36">
              <a:extLst>
                <a:ext uri="{FF2B5EF4-FFF2-40B4-BE49-F238E27FC236}">
                  <a16:creationId xmlns:a16="http://schemas.microsoft.com/office/drawing/2014/main" id="{1F42C555-6A50-4E8B-B8FC-0FE3C1C27B7D}"/>
                </a:ext>
              </a:extLst>
            </p:cNvPr>
            <p:cNvGrpSpPr/>
            <p:nvPr/>
          </p:nvGrpSpPr>
          <p:grpSpPr>
            <a:xfrm>
              <a:off x="6254856" y="1202204"/>
              <a:ext cx="1292027" cy="1292027"/>
              <a:chOff x="5957043" y="3079367"/>
              <a:chExt cx="1292027" cy="1292027"/>
            </a:xfrm>
          </p:grpSpPr>
          <p:sp>
            <p:nvSpPr>
              <p:cNvPr id="38" name="椭圆 37">
                <a:extLst>
                  <a:ext uri="{FF2B5EF4-FFF2-40B4-BE49-F238E27FC236}">
                    <a16:creationId xmlns:a16="http://schemas.microsoft.com/office/drawing/2014/main" id="{52C8D954-5AB7-4C76-8B11-079527B9E13D}"/>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9" name="组合 38">
                <a:extLst>
                  <a:ext uri="{FF2B5EF4-FFF2-40B4-BE49-F238E27FC236}">
                    <a16:creationId xmlns:a16="http://schemas.microsoft.com/office/drawing/2014/main" id="{2CADEED5-C303-47B1-A501-17BC08938BC3}"/>
                  </a:ext>
                </a:extLst>
              </p:cNvPr>
              <p:cNvGrpSpPr/>
              <p:nvPr/>
            </p:nvGrpSpPr>
            <p:grpSpPr>
              <a:xfrm>
                <a:off x="6168541" y="3383390"/>
                <a:ext cx="869030" cy="696491"/>
                <a:chOff x="6086605" y="3424316"/>
                <a:chExt cx="986769" cy="790854"/>
              </a:xfrm>
              <a:solidFill>
                <a:schemeClr val="bg2"/>
              </a:solidFill>
            </p:grpSpPr>
            <p:grpSp>
              <p:nvGrpSpPr>
                <p:cNvPr id="40" name="组合 39">
                  <a:extLst>
                    <a:ext uri="{FF2B5EF4-FFF2-40B4-BE49-F238E27FC236}">
                      <a16:creationId xmlns:a16="http://schemas.microsoft.com/office/drawing/2014/main" id="{3BF65F48-34A8-4D62-99A5-3C669A7E39E4}"/>
                    </a:ext>
                  </a:extLst>
                </p:cNvPr>
                <p:cNvGrpSpPr/>
                <p:nvPr/>
              </p:nvGrpSpPr>
              <p:grpSpPr>
                <a:xfrm>
                  <a:off x="6086605" y="3424316"/>
                  <a:ext cx="986769" cy="537075"/>
                  <a:chOff x="10442876" y="1471782"/>
                  <a:chExt cx="390140" cy="212344"/>
                </a:xfrm>
                <a:grpFill/>
              </p:grpSpPr>
              <p:sp>
                <p:nvSpPr>
                  <p:cNvPr id="42" name="闪电形 41">
                    <a:extLst>
                      <a:ext uri="{FF2B5EF4-FFF2-40B4-BE49-F238E27FC236}">
                        <a16:creationId xmlns:a16="http://schemas.microsoft.com/office/drawing/2014/main" id="{ECD6612A-0103-40EF-B6CC-70C687B4570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闪电形 42">
                    <a:extLst>
                      <a:ext uri="{FF2B5EF4-FFF2-40B4-BE49-F238E27FC236}">
                        <a16:creationId xmlns:a16="http://schemas.microsoft.com/office/drawing/2014/main" id="{FDB781CD-569F-4949-A5F7-68EDF0D5A983}"/>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闪电形 43">
                    <a:extLst>
                      <a:ext uri="{FF2B5EF4-FFF2-40B4-BE49-F238E27FC236}">
                        <a16:creationId xmlns:a16="http://schemas.microsoft.com/office/drawing/2014/main" id="{DB5FEC8E-AE00-4464-836F-16F00D86CACE}"/>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a:extLst>
                    <a:ext uri="{FF2B5EF4-FFF2-40B4-BE49-F238E27FC236}">
                      <a16:creationId xmlns:a16="http://schemas.microsoft.com/office/drawing/2014/main" id="{A2BA0808-8839-48AC-B00B-DBA8CF21BFBB}"/>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5" name="组合 44">
            <a:extLst>
              <a:ext uri="{FF2B5EF4-FFF2-40B4-BE49-F238E27FC236}">
                <a16:creationId xmlns:a16="http://schemas.microsoft.com/office/drawing/2014/main" id="{8B22B924-341F-4B79-A19D-DC5BEC3B3BC9}"/>
              </a:ext>
            </a:extLst>
          </p:cNvPr>
          <p:cNvGrpSpPr/>
          <p:nvPr/>
        </p:nvGrpSpPr>
        <p:grpSpPr>
          <a:xfrm>
            <a:off x="432232" y="2772590"/>
            <a:ext cx="798620" cy="798620"/>
            <a:chOff x="6202469" y="2986785"/>
            <a:chExt cx="1396801" cy="1396801"/>
          </a:xfrm>
        </p:grpSpPr>
        <p:sp>
          <p:nvSpPr>
            <p:cNvPr id="46" name="椭圆 45">
              <a:extLst>
                <a:ext uri="{FF2B5EF4-FFF2-40B4-BE49-F238E27FC236}">
                  <a16:creationId xmlns:a16="http://schemas.microsoft.com/office/drawing/2014/main" id="{A44C79D8-E53D-4303-8088-91C2D8FCF0E3}"/>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47" name="椭圆 46">
              <a:extLst>
                <a:ext uri="{FF2B5EF4-FFF2-40B4-BE49-F238E27FC236}">
                  <a16:creationId xmlns:a16="http://schemas.microsoft.com/office/drawing/2014/main" id="{420B4727-EC96-47EC-882E-4905FAF2E4E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8" name="组合 47">
              <a:extLst>
                <a:ext uri="{FF2B5EF4-FFF2-40B4-BE49-F238E27FC236}">
                  <a16:creationId xmlns:a16="http://schemas.microsoft.com/office/drawing/2014/main" id="{D070D1F4-8D55-4663-82E1-567A28B15BAE}"/>
                </a:ext>
              </a:extLst>
            </p:cNvPr>
            <p:cNvGrpSpPr/>
            <p:nvPr/>
          </p:nvGrpSpPr>
          <p:grpSpPr>
            <a:xfrm>
              <a:off x="6356584" y="3157398"/>
              <a:ext cx="1088571" cy="1055575"/>
              <a:chOff x="8443229" y="2080579"/>
              <a:chExt cx="442345" cy="428937"/>
            </a:xfrm>
          </p:grpSpPr>
          <p:sp>
            <p:nvSpPr>
              <p:cNvPr id="50" name="空心弧 49">
                <a:extLst>
                  <a:ext uri="{FF2B5EF4-FFF2-40B4-BE49-F238E27FC236}">
                    <a16:creationId xmlns:a16="http://schemas.microsoft.com/office/drawing/2014/main" id="{E68CDE8F-5427-498B-AB30-EBD42F2778C1}"/>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空心弧 50">
                <a:extLst>
                  <a:ext uri="{FF2B5EF4-FFF2-40B4-BE49-F238E27FC236}">
                    <a16:creationId xmlns:a16="http://schemas.microsoft.com/office/drawing/2014/main" id="{DAE962F3-CC64-4E4C-A1DA-5DDF8AE5ED58}"/>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空心弧 51">
                <a:extLst>
                  <a:ext uri="{FF2B5EF4-FFF2-40B4-BE49-F238E27FC236}">
                    <a16:creationId xmlns:a16="http://schemas.microsoft.com/office/drawing/2014/main" id="{A6717A30-7828-4439-A6F3-9FCC2E14FFD6}"/>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9" name="椭圆 48">
              <a:extLst>
                <a:ext uri="{FF2B5EF4-FFF2-40B4-BE49-F238E27FC236}">
                  <a16:creationId xmlns:a16="http://schemas.microsoft.com/office/drawing/2014/main" id="{153FC48A-0AE2-4292-86CF-B5CF94649AC1}"/>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a:extLst>
              <a:ext uri="{FF2B5EF4-FFF2-40B4-BE49-F238E27FC236}">
                <a16:creationId xmlns:a16="http://schemas.microsoft.com/office/drawing/2014/main" id="{2D499B26-13F7-424C-B849-50DBEDB89009}"/>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4" name="矩形 53">
            <a:extLst>
              <a:ext uri="{FF2B5EF4-FFF2-40B4-BE49-F238E27FC236}">
                <a16:creationId xmlns:a16="http://schemas.microsoft.com/office/drawing/2014/main" id="{E41366B3-FFAE-4E5C-9F2D-A05BCDF05898}"/>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pic>
        <p:nvPicPr>
          <p:cNvPr id="55" name="图片 54">
            <a:extLst>
              <a:ext uri="{FF2B5EF4-FFF2-40B4-BE49-F238E27FC236}">
                <a16:creationId xmlns:a16="http://schemas.microsoft.com/office/drawing/2014/main" id="{F6D9245C-6A93-41D1-994A-4BE7407104C2}"/>
              </a:ext>
            </a:extLst>
          </p:cNvPr>
          <p:cNvPicPr/>
          <p:nvPr/>
        </p:nvPicPr>
        <p:blipFill rotWithShape="1">
          <a:blip r:embed="rId3">
            <a:extLst>
              <a:ext uri="{28A0092B-C50C-407E-A947-70E740481C1C}">
                <a14:useLocalDpi xmlns:a14="http://schemas.microsoft.com/office/drawing/2010/main" val="0"/>
              </a:ext>
            </a:extLst>
          </a:blip>
          <a:srcRect t="-2866" b="-2478"/>
          <a:stretch/>
        </p:blipFill>
        <p:spPr bwMode="auto">
          <a:xfrm>
            <a:off x="1813775" y="1222952"/>
            <a:ext cx="10290259" cy="5178851"/>
          </a:xfrm>
          <a:prstGeom prst="rect">
            <a:avLst/>
          </a:prstGeom>
          <a:noFill/>
          <a:ln>
            <a:noFill/>
          </a:ln>
          <a:extLst>
            <a:ext uri="{53640926-AAD7-44D8-BBD7-CCE9431645EC}">
              <a14:shadowObscured xmlns:a14="http://schemas.microsoft.com/office/drawing/2010/main"/>
            </a:ext>
          </a:extLst>
        </p:spPr>
      </p:pic>
      <p:pic>
        <p:nvPicPr>
          <p:cNvPr id="56" name="Picture 2" descr="æ¥çæºå¾å">
            <a:extLst>
              <a:ext uri="{FF2B5EF4-FFF2-40B4-BE49-F238E27FC236}">
                <a16:creationId xmlns:a16="http://schemas.microsoft.com/office/drawing/2014/main" id="{B937F367-2524-4FC7-A522-C30A1FDD2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886" y="425155"/>
            <a:ext cx="1584819" cy="626658"/>
          </a:xfrm>
          <a:prstGeom prst="rect">
            <a:avLst/>
          </a:prstGeom>
          <a:noFill/>
          <a:ln w="12700">
            <a:noFill/>
            <a:tailEnd type="stealth"/>
          </a:ln>
        </p:spPr>
      </p:pic>
      <p:sp>
        <p:nvSpPr>
          <p:cNvPr id="2" name="灯片编号占位符 1">
            <a:extLst>
              <a:ext uri="{FF2B5EF4-FFF2-40B4-BE49-F238E27FC236}">
                <a16:creationId xmlns:a16="http://schemas.microsoft.com/office/drawing/2014/main" id="{B4363C9D-B117-4539-BABB-CAF9602A6D2D}"/>
              </a:ext>
            </a:extLst>
          </p:cNvPr>
          <p:cNvSpPr>
            <a:spLocks noGrp="1"/>
          </p:cNvSpPr>
          <p:nvPr>
            <p:ph type="sldNum" sz="quarter" idx="12"/>
          </p:nvPr>
        </p:nvSpPr>
        <p:spPr/>
        <p:txBody>
          <a:bodyPr/>
          <a:lstStyle/>
          <a:p>
            <a:fld id="{36B17253-12EA-484F-ABA7-FAFD8F5B01FF}" type="slidenum">
              <a:rPr lang="zh-CN" altLang="en-US" smtClean="0"/>
              <a:t>17</a:t>
            </a:fld>
            <a:endParaRPr lang="zh-CN" altLang="en-US"/>
          </a:p>
        </p:txBody>
      </p:sp>
    </p:spTree>
    <p:extLst>
      <p:ext uri="{BB962C8B-B14F-4D97-AF65-F5344CB8AC3E}">
        <p14:creationId xmlns:p14="http://schemas.microsoft.com/office/powerpoint/2010/main" val="85829656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终端系统嵌入式软件设计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3</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embedded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ED50C075-9760-45E8-B23E-51FC7CC68043}"/>
              </a:ext>
            </a:extLst>
          </p:cNvPr>
          <p:cNvSpPr>
            <a:spLocks noGrp="1"/>
          </p:cNvSpPr>
          <p:nvPr>
            <p:ph type="sldNum" sz="quarter" idx="12"/>
          </p:nvPr>
        </p:nvSpPr>
        <p:spPr/>
        <p:txBody>
          <a:bodyPr/>
          <a:lstStyle/>
          <a:p>
            <a:fld id="{36B17253-12EA-484F-ABA7-FAFD8F5B01FF}" type="slidenum">
              <a:rPr lang="zh-CN" altLang="en-US" smtClean="0"/>
              <a:t>18</a:t>
            </a:fld>
            <a:endParaRPr lang="zh-CN" altLang="en-US"/>
          </a:p>
        </p:txBody>
      </p:sp>
    </p:spTree>
    <p:extLst>
      <p:ext uri="{BB962C8B-B14F-4D97-AF65-F5344CB8AC3E}">
        <p14:creationId xmlns:p14="http://schemas.microsoft.com/office/powerpoint/2010/main" val="350512501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4209209"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终端系统软件设计结构框图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545007" y="5030104"/>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脚本程序</a:t>
            </a:r>
            <a:r>
              <a:rPr lang="zh-CN" altLang="en-US">
                <a:solidFill>
                  <a:schemeClr val="bg1"/>
                </a:solidFill>
                <a:effectLst>
                  <a:outerShdw blurRad="38100" dist="38100" dir="2700000" algn="tl">
                    <a:srgbClr val="000000">
                      <a:alpha val="43137"/>
                    </a:srgbClr>
                  </a:outerShdw>
                </a:effectLst>
                <a:latin typeface="+mj-ea"/>
                <a:ea typeface="+mj-ea"/>
              </a:rPr>
              <a:t>负责系统环境配置和终端主程序的正常启动</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545006" y="1413956"/>
            <a:ext cx="3739497" cy="923330"/>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终端主程序</a:t>
            </a:r>
            <a:r>
              <a:rPr lang="zh-CN" altLang="en-US">
                <a:solidFill>
                  <a:schemeClr val="bg1"/>
                </a:solidFill>
                <a:effectLst>
                  <a:outerShdw blurRad="38100" dist="38100" dir="2700000" algn="tl">
                    <a:srgbClr val="000000">
                      <a:alpha val="43137"/>
                    </a:srgbClr>
                  </a:outerShdw>
                </a:effectLst>
                <a:latin typeface="+mj-ea"/>
                <a:ea typeface="+mj-ea"/>
              </a:rPr>
              <a:t>是运行是电离层探测终端设备的服务程序，负责控制整台设备的正常运行</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545006" y="3307935"/>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文件管理</a:t>
            </a:r>
            <a:r>
              <a:rPr lang="zh-CN" altLang="en-US">
                <a:solidFill>
                  <a:schemeClr val="bg1"/>
                </a:solidFill>
                <a:effectLst>
                  <a:outerShdw blurRad="38100" dist="38100" dir="2700000" algn="tl">
                    <a:srgbClr val="000000">
                      <a:alpha val="43137"/>
                    </a:srgbClr>
                  </a:outerShdw>
                </a:effectLst>
                <a:latin typeface="+mj-ea"/>
                <a:ea typeface="+mj-ea"/>
              </a:rPr>
              <a:t>的主要作用是管理终端主程序所依赖的资源文件</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477EA1C-49E1-45DF-A67D-419490B018F2}"/>
              </a:ext>
            </a:extLst>
          </p:cNvPr>
          <p:cNvGrpSpPr/>
          <p:nvPr/>
        </p:nvGrpSpPr>
        <p:grpSpPr>
          <a:xfrm>
            <a:off x="6096000" y="1202204"/>
            <a:ext cx="1307078" cy="4645892"/>
            <a:chOff x="6096000" y="1202204"/>
            <a:chExt cx="1307078" cy="4645892"/>
          </a:xfrm>
        </p:grpSpPr>
        <p:pic>
          <p:nvPicPr>
            <p:cNvPr id="19" name="图片 18">
              <a:extLst>
                <a:ext uri="{FF2B5EF4-FFF2-40B4-BE49-F238E27FC236}">
                  <a16:creationId xmlns:a16="http://schemas.microsoft.com/office/drawing/2014/main" id="{3B7BE9CA-2D72-4DD2-9F5E-285503D2E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02204"/>
              <a:ext cx="1307078" cy="1307078"/>
            </a:xfrm>
            <a:prstGeom prst="rect">
              <a:avLst/>
            </a:prstGeom>
          </p:spPr>
        </p:pic>
        <p:pic>
          <p:nvPicPr>
            <p:cNvPr id="20" name="图片 19">
              <a:extLst>
                <a:ext uri="{FF2B5EF4-FFF2-40B4-BE49-F238E27FC236}">
                  <a16:creationId xmlns:a16="http://schemas.microsoft.com/office/drawing/2014/main" id="{01909BE4-BDEA-4990-93B7-537E28144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841" y="3033525"/>
              <a:ext cx="1155396" cy="1155396"/>
            </a:xfrm>
            <a:prstGeom prst="rect">
              <a:avLst/>
            </a:prstGeom>
          </p:spPr>
        </p:pic>
        <p:pic>
          <p:nvPicPr>
            <p:cNvPr id="21" name="图片 20">
              <a:extLst>
                <a:ext uri="{FF2B5EF4-FFF2-40B4-BE49-F238E27FC236}">
                  <a16:creationId xmlns:a16="http://schemas.microsoft.com/office/drawing/2014/main" id="{EAB60954-6BCB-416E-B2B1-D5C2D5BF1C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504" y="4858026"/>
              <a:ext cx="990070" cy="990070"/>
            </a:xfrm>
            <a:prstGeom prst="rect">
              <a:avLst/>
            </a:prstGeom>
          </p:spPr>
        </p:pic>
      </p:grpSp>
      <p:pic>
        <p:nvPicPr>
          <p:cNvPr id="23" name="图片 22">
            <a:extLst>
              <a:ext uri="{FF2B5EF4-FFF2-40B4-BE49-F238E27FC236}">
                <a16:creationId xmlns:a16="http://schemas.microsoft.com/office/drawing/2014/main" id="{92E17B79-AEF4-45ED-8106-7D4BEA1F0BD3}"/>
              </a:ext>
            </a:extLst>
          </p:cNvPr>
          <p:cNvPicPr>
            <a:picLocks noChangeAspect="1"/>
          </p:cNvPicPr>
          <p:nvPr/>
        </p:nvPicPr>
        <p:blipFill>
          <a:blip r:embed="rId6"/>
          <a:stretch>
            <a:fillRect/>
          </a:stretch>
        </p:blipFill>
        <p:spPr>
          <a:xfrm>
            <a:off x="130782" y="2057194"/>
            <a:ext cx="5443046" cy="3460863"/>
          </a:xfrm>
          <a:prstGeom prst="rect">
            <a:avLst/>
          </a:prstGeom>
        </p:spPr>
      </p:pic>
      <p:sp>
        <p:nvSpPr>
          <p:cNvPr id="2" name="灯片编号占位符 1">
            <a:extLst>
              <a:ext uri="{FF2B5EF4-FFF2-40B4-BE49-F238E27FC236}">
                <a16:creationId xmlns:a16="http://schemas.microsoft.com/office/drawing/2014/main" id="{E8684537-3ADC-4ABD-B758-75E313DB4AE8}"/>
              </a:ext>
            </a:extLst>
          </p:cNvPr>
          <p:cNvSpPr>
            <a:spLocks noGrp="1"/>
          </p:cNvSpPr>
          <p:nvPr>
            <p:ph type="sldNum" sz="quarter" idx="12"/>
          </p:nvPr>
        </p:nvSpPr>
        <p:spPr/>
        <p:txBody>
          <a:bodyPr/>
          <a:lstStyle/>
          <a:p>
            <a:fld id="{36B17253-12EA-484F-ABA7-FAFD8F5B01FF}" type="slidenum">
              <a:rPr lang="zh-CN" altLang="en-US" smtClean="0"/>
              <a:t>19</a:t>
            </a:fld>
            <a:endParaRPr lang="zh-CN" altLang="en-US"/>
          </a:p>
        </p:txBody>
      </p:sp>
    </p:spTree>
    <p:extLst>
      <p:ext uri="{BB962C8B-B14F-4D97-AF65-F5344CB8AC3E}">
        <p14:creationId xmlns:p14="http://schemas.microsoft.com/office/powerpoint/2010/main" val="27953737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effectLst>
                  <a:outerShdw blurRad="38100" dist="38100" dir="2700000" algn="tl">
                    <a:srgbClr val="000000">
                      <a:alpha val="43137"/>
                    </a:srgbClr>
                  </a:outerShdw>
                </a:effectLst>
                <a:latin typeface="+mj-ea"/>
                <a:ea typeface="+mj-ea"/>
              </a:rPr>
              <a:t>目 录</a:t>
            </a:r>
            <a:endParaRPr lang="en-US" altLang="zh-CN" sz="4800" dirty="0">
              <a:effectLst>
                <a:outerShdw blurRad="38100" dist="38100" dir="2700000" algn="tl">
                  <a:srgbClr val="000000">
                    <a:alpha val="43137"/>
                  </a:srgbClr>
                </a:outerShdw>
              </a:effectLst>
              <a:latin typeface="+mj-ea"/>
              <a:ea typeface="+mj-ea"/>
            </a:endParaRPr>
          </a:p>
          <a:p>
            <a:pPr algn="ctr"/>
            <a:r>
              <a:rPr lang="en-US" altLang="zh-CN" sz="2800" dirty="0">
                <a:effectLst>
                  <a:outerShdw blurRad="38100" dist="38100" dir="2700000" algn="tl">
                    <a:srgbClr val="000000">
                      <a:alpha val="43137"/>
                    </a:srgbClr>
                  </a:outerShdw>
                </a:effectLst>
                <a:latin typeface="+mj-ea"/>
                <a:ea typeface="+mj-ea"/>
              </a:rPr>
              <a:t>content</a:t>
            </a:r>
          </a:p>
        </p:txBody>
      </p:sp>
      <p:grpSp>
        <p:nvGrpSpPr>
          <p:cNvPr id="2" name="组合 1">
            <a:extLst>
              <a:ext uri="{FF2B5EF4-FFF2-40B4-BE49-F238E27FC236}">
                <a16:creationId xmlns:a16="http://schemas.microsoft.com/office/drawing/2014/main" id="{BE045A66-6851-4278-AC59-F618F8FECB97}"/>
              </a:ext>
            </a:extLst>
          </p:cNvPr>
          <p:cNvGrpSpPr/>
          <p:nvPr/>
        </p:nvGrpSpPr>
        <p:grpSpPr>
          <a:xfrm>
            <a:off x="5826768" y="1619820"/>
            <a:ext cx="5656238" cy="377523"/>
            <a:chOff x="5930579" y="1291317"/>
            <a:chExt cx="5656238" cy="377523"/>
          </a:xfrm>
        </p:grpSpPr>
        <p:sp>
          <p:nvSpPr>
            <p:cNvPr id="6" name="矩形: 圆角 5">
              <a:extLst>
                <a:ext uri="{FF2B5EF4-FFF2-40B4-BE49-F238E27FC236}">
                  <a16:creationId xmlns:a16="http://schemas.microsoft.com/office/drawing/2014/main" id="{2692872B-D270-43E6-B0CC-2A7E414DAEC1}"/>
                </a:ext>
              </a:extLst>
            </p:cNvPr>
            <p:cNvSpPr/>
            <p:nvPr/>
          </p:nvSpPr>
          <p:spPr>
            <a:xfrm>
              <a:off x="6369358" y="129131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effectLst>
                    <a:outerShdw blurRad="38100" dist="38100" dir="2700000" algn="tl">
                      <a:srgbClr val="000000">
                        <a:alpha val="43137"/>
                      </a:srgbClr>
                    </a:outerShdw>
                  </a:effectLst>
                  <a:latin typeface="+mj-ea"/>
                  <a:ea typeface="+mj-ea"/>
                </a:rPr>
                <a:t>研究背景和意义</a:t>
              </a:r>
              <a:endParaRPr lang="en-US" altLang="zh-CN" sz="2800" dirty="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A8CBB057-C159-47F2-A4E6-C933DA4569A9}"/>
                </a:ext>
              </a:extLst>
            </p:cNvPr>
            <p:cNvSpPr/>
            <p:nvPr/>
          </p:nvSpPr>
          <p:spPr>
            <a:xfrm>
              <a:off x="6374719" y="1291317"/>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2" name="椭圆 51">
              <a:extLst>
                <a:ext uri="{FF2B5EF4-FFF2-40B4-BE49-F238E27FC236}">
                  <a16:creationId xmlns:a16="http://schemas.microsoft.com/office/drawing/2014/main" id="{E8E1D699-731C-48FA-8766-F29972D75AAF}"/>
                </a:ext>
              </a:extLst>
            </p:cNvPr>
            <p:cNvSpPr/>
            <p:nvPr/>
          </p:nvSpPr>
          <p:spPr>
            <a:xfrm>
              <a:off x="5930579" y="1332366"/>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400" b="1" dirty="0">
                  <a:solidFill>
                    <a:schemeClr val="bg1"/>
                  </a:solidFill>
                  <a:ea typeface="+mj-ea"/>
                </a:rPr>
                <a:t>1</a:t>
              </a:r>
              <a:endParaRPr lang="zh-CN" altLang="en-US" sz="2400" b="1">
                <a:solidFill>
                  <a:schemeClr val="bg1"/>
                </a:solidFill>
                <a:ea typeface="+mj-ea"/>
              </a:endParaRPr>
            </a:p>
          </p:txBody>
        </p:sp>
      </p:grpSp>
      <p:grpSp>
        <p:nvGrpSpPr>
          <p:cNvPr id="4" name="组合 3">
            <a:extLst>
              <a:ext uri="{FF2B5EF4-FFF2-40B4-BE49-F238E27FC236}">
                <a16:creationId xmlns:a16="http://schemas.microsoft.com/office/drawing/2014/main" id="{CD936135-D062-4923-94EB-8C247C83CE2E}"/>
              </a:ext>
            </a:extLst>
          </p:cNvPr>
          <p:cNvGrpSpPr/>
          <p:nvPr/>
        </p:nvGrpSpPr>
        <p:grpSpPr>
          <a:xfrm>
            <a:off x="5826768" y="2362161"/>
            <a:ext cx="5656238" cy="377523"/>
            <a:chOff x="5930579" y="2617045"/>
            <a:chExt cx="5656238" cy="377523"/>
          </a:xfrm>
        </p:grpSpPr>
        <p:sp>
          <p:nvSpPr>
            <p:cNvPr id="17" name="矩形: 圆角 16">
              <a:extLst>
                <a:ext uri="{FF2B5EF4-FFF2-40B4-BE49-F238E27FC236}">
                  <a16:creationId xmlns:a16="http://schemas.microsoft.com/office/drawing/2014/main" id="{FCF06AB8-4B44-4E0E-8A0E-B86694C14379}"/>
                </a:ext>
              </a:extLst>
            </p:cNvPr>
            <p:cNvSpPr/>
            <p:nvPr/>
          </p:nvSpPr>
          <p:spPr>
            <a:xfrm>
              <a:off x="6369358" y="261704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effectLst>
                    <a:outerShdw blurRad="38100" dist="38100" dir="2700000" algn="tl">
                      <a:srgbClr val="000000">
                        <a:alpha val="43137"/>
                      </a:srgbClr>
                    </a:outerShdw>
                  </a:effectLst>
                  <a:latin typeface="+mj-ea"/>
                  <a:ea typeface="+mj-ea"/>
                </a:rPr>
                <a:t>终端系统硬件设计</a:t>
              </a:r>
            </a:p>
          </p:txBody>
        </p:sp>
        <p:sp>
          <p:nvSpPr>
            <p:cNvPr id="45" name="矩形: 圆角 44">
              <a:extLst>
                <a:ext uri="{FF2B5EF4-FFF2-40B4-BE49-F238E27FC236}">
                  <a16:creationId xmlns:a16="http://schemas.microsoft.com/office/drawing/2014/main" id="{0659A8BC-CD7E-422E-9271-1F806D7B3D99}"/>
                </a:ext>
              </a:extLst>
            </p:cNvPr>
            <p:cNvSpPr/>
            <p:nvPr/>
          </p:nvSpPr>
          <p:spPr>
            <a:xfrm>
              <a:off x="6374719" y="2617045"/>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4" name="椭圆 53">
              <a:extLst>
                <a:ext uri="{FF2B5EF4-FFF2-40B4-BE49-F238E27FC236}">
                  <a16:creationId xmlns:a16="http://schemas.microsoft.com/office/drawing/2014/main" id="{F31FEBB2-4D9A-46E0-B3A9-FA6B6A9C3377}"/>
                </a:ext>
              </a:extLst>
            </p:cNvPr>
            <p:cNvSpPr/>
            <p:nvPr/>
          </p:nvSpPr>
          <p:spPr>
            <a:xfrm>
              <a:off x="5930579" y="2663400"/>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400" b="1" dirty="0">
                  <a:solidFill>
                    <a:schemeClr val="bg1"/>
                  </a:solidFill>
                  <a:ea typeface="+mj-ea"/>
                </a:rPr>
                <a:t>2</a:t>
              </a:r>
              <a:endParaRPr lang="zh-CN" altLang="en-US" sz="2400" b="1">
                <a:solidFill>
                  <a:schemeClr val="bg1"/>
                </a:solidFill>
                <a:ea typeface="+mj-ea"/>
              </a:endParaRPr>
            </a:p>
          </p:txBody>
        </p:sp>
      </p:grpSp>
      <p:grpSp>
        <p:nvGrpSpPr>
          <p:cNvPr id="5" name="组合 4">
            <a:extLst>
              <a:ext uri="{FF2B5EF4-FFF2-40B4-BE49-F238E27FC236}">
                <a16:creationId xmlns:a16="http://schemas.microsoft.com/office/drawing/2014/main" id="{3C9E913B-03EE-4F98-A5E6-85E9C73D1CD3}"/>
              </a:ext>
            </a:extLst>
          </p:cNvPr>
          <p:cNvGrpSpPr/>
          <p:nvPr/>
        </p:nvGrpSpPr>
        <p:grpSpPr>
          <a:xfrm>
            <a:off x="5826768" y="3104502"/>
            <a:ext cx="5656238" cy="377523"/>
            <a:chOff x="5930579" y="3279909"/>
            <a:chExt cx="5656238" cy="377523"/>
          </a:xfrm>
        </p:grpSpPr>
        <p:sp>
          <p:nvSpPr>
            <p:cNvPr id="20" name="矩形: 圆角 19">
              <a:extLst>
                <a:ext uri="{FF2B5EF4-FFF2-40B4-BE49-F238E27FC236}">
                  <a16:creationId xmlns:a16="http://schemas.microsoft.com/office/drawing/2014/main" id="{27EE7950-9004-4145-9D09-FB4921E65DF4}"/>
                </a:ext>
              </a:extLst>
            </p:cNvPr>
            <p:cNvSpPr/>
            <p:nvPr/>
          </p:nvSpPr>
          <p:spPr>
            <a:xfrm>
              <a:off x="6369358" y="327990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effectLst>
                    <a:outerShdw blurRad="38100" dist="38100" dir="2700000" algn="tl">
                      <a:srgbClr val="000000">
                        <a:alpha val="43137"/>
                      </a:srgbClr>
                    </a:outerShdw>
                  </a:effectLst>
                  <a:latin typeface="+mj-ea"/>
                  <a:ea typeface="+mj-ea"/>
                </a:rPr>
                <a:t>终端系统嵌入式软件设计</a:t>
              </a:r>
            </a:p>
          </p:txBody>
        </p:sp>
        <p:sp>
          <p:nvSpPr>
            <p:cNvPr id="46" name="矩形: 圆角 45">
              <a:extLst>
                <a:ext uri="{FF2B5EF4-FFF2-40B4-BE49-F238E27FC236}">
                  <a16:creationId xmlns:a16="http://schemas.microsoft.com/office/drawing/2014/main" id="{8A19DB4D-BFB7-44BF-AEF4-961525A09955}"/>
                </a:ext>
              </a:extLst>
            </p:cNvPr>
            <p:cNvSpPr/>
            <p:nvPr/>
          </p:nvSpPr>
          <p:spPr>
            <a:xfrm>
              <a:off x="6374719" y="3279909"/>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椭圆 54">
              <a:extLst>
                <a:ext uri="{FF2B5EF4-FFF2-40B4-BE49-F238E27FC236}">
                  <a16:creationId xmlns:a16="http://schemas.microsoft.com/office/drawing/2014/main" id="{A3507EA2-E69C-4BF9-BB76-E5724C2B419A}"/>
                </a:ext>
              </a:extLst>
            </p:cNvPr>
            <p:cNvSpPr/>
            <p:nvPr/>
          </p:nvSpPr>
          <p:spPr>
            <a:xfrm>
              <a:off x="5930579" y="3328917"/>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400" b="1" dirty="0">
                  <a:solidFill>
                    <a:schemeClr val="bg1"/>
                  </a:solidFill>
                  <a:ea typeface="+mj-ea"/>
                </a:rPr>
                <a:t>3</a:t>
              </a:r>
              <a:endParaRPr lang="zh-CN" altLang="en-US" sz="2400" b="1">
                <a:solidFill>
                  <a:schemeClr val="bg1"/>
                </a:solidFill>
                <a:ea typeface="+mj-ea"/>
              </a:endParaRPr>
            </a:p>
          </p:txBody>
        </p:sp>
      </p:grpSp>
      <p:grpSp>
        <p:nvGrpSpPr>
          <p:cNvPr id="7" name="组合 6">
            <a:extLst>
              <a:ext uri="{FF2B5EF4-FFF2-40B4-BE49-F238E27FC236}">
                <a16:creationId xmlns:a16="http://schemas.microsoft.com/office/drawing/2014/main" id="{EC27ACCA-D960-4112-BBE2-4B8F990A30B5}"/>
              </a:ext>
            </a:extLst>
          </p:cNvPr>
          <p:cNvGrpSpPr/>
          <p:nvPr/>
        </p:nvGrpSpPr>
        <p:grpSpPr>
          <a:xfrm>
            <a:off x="5826768" y="3846843"/>
            <a:ext cx="5656238" cy="377523"/>
            <a:chOff x="5930579" y="3942773"/>
            <a:chExt cx="5656238" cy="377523"/>
          </a:xfrm>
        </p:grpSpPr>
        <p:sp>
          <p:nvSpPr>
            <p:cNvPr id="23" name="矩形: 圆角 22">
              <a:extLst>
                <a:ext uri="{FF2B5EF4-FFF2-40B4-BE49-F238E27FC236}">
                  <a16:creationId xmlns:a16="http://schemas.microsoft.com/office/drawing/2014/main" id="{1BBEBF96-8E43-43E6-989E-BDD56070BC45}"/>
                </a:ext>
              </a:extLst>
            </p:cNvPr>
            <p:cNvSpPr/>
            <p:nvPr/>
          </p:nvSpPr>
          <p:spPr>
            <a:xfrm>
              <a:off x="6369358" y="394277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effectLst>
                    <a:outerShdw blurRad="38100" dist="38100" dir="2700000" algn="tl">
                      <a:srgbClr val="000000">
                        <a:alpha val="43137"/>
                      </a:srgbClr>
                    </a:outerShdw>
                  </a:effectLst>
                  <a:latin typeface="+mj-ea"/>
                  <a:ea typeface="+mj-ea"/>
                </a:rPr>
                <a:t>管理系统应用软件设计</a:t>
              </a:r>
            </a:p>
          </p:txBody>
        </p:sp>
        <p:sp>
          <p:nvSpPr>
            <p:cNvPr id="47" name="矩形: 圆角 46">
              <a:extLst>
                <a:ext uri="{FF2B5EF4-FFF2-40B4-BE49-F238E27FC236}">
                  <a16:creationId xmlns:a16="http://schemas.microsoft.com/office/drawing/2014/main" id="{F15396D0-EAAD-44C8-8473-56AE2B523810}"/>
                </a:ext>
              </a:extLst>
            </p:cNvPr>
            <p:cNvSpPr/>
            <p:nvPr/>
          </p:nvSpPr>
          <p:spPr>
            <a:xfrm>
              <a:off x="6374719" y="3942773"/>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椭圆 55">
              <a:extLst>
                <a:ext uri="{FF2B5EF4-FFF2-40B4-BE49-F238E27FC236}">
                  <a16:creationId xmlns:a16="http://schemas.microsoft.com/office/drawing/2014/main" id="{3380C2EC-5FC2-4277-A53C-E553C310DCF3}"/>
                </a:ext>
              </a:extLst>
            </p:cNvPr>
            <p:cNvSpPr/>
            <p:nvPr/>
          </p:nvSpPr>
          <p:spPr>
            <a:xfrm>
              <a:off x="5930579" y="3994434"/>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400" b="1" dirty="0">
                  <a:solidFill>
                    <a:schemeClr val="bg1"/>
                  </a:solidFill>
                  <a:ea typeface="+mj-ea"/>
                </a:rPr>
                <a:t>4</a:t>
              </a:r>
              <a:endParaRPr lang="zh-CN" altLang="en-US" sz="2400" b="1">
                <a:solidFill>
                  <a:schemeClr val="bg1"/>
                </a:solidFill>
                <a:ea typeface="+mj-ea"/>
              </a:endParaRPr>
            </a:p>
          </p:txBody>
        </p:sp>
      </p:grpSp>
      <p:grpSp>
        <p:nvGrpSpPr>
          <p:cNvPr id="9" name="组合 8">
            <a:extLst>
              <a:ext uri="{FF2B5EF4-FFF2-40B4-BE49-F238E27FC236}">
                <a16:creationId xmlns:a16="http://schemas.microsoft.com/office/drawing/2014/main" id="{7B073F25-E70E-4DF1-A39B-C1E9FBBAAA32}"/>
              </a:ext>
            </a:extLst>
          </p:cNvPr>
          <p:cNvGrpSpPr/>
          <p:nvPr/>
        </p:nvGrpSpPr>
        <p:grpSpPr>
          <a:xfrm>
            <a:off x="5826768" y="4589184"/>
            <a:ext cx="5656238" cy="377523"/>
            <a:chOff x="5930579" y="5268499"/>
            <a:chExt cx="5656238" cy="377523"/>
          </a:xfrm>
        </p:grpSpPr>
        <p:sp>
          <p:nvSpPr>
            <p:cNvPr id="29" name="矩形: 圆角 28">
              <a:extLst>
                <a:ext uri="{FF2B5EF4-FFF2-40B4-BE49-F238E27FC236}">
                  <a16:creationId xmlns:a16="http://schemas.microsoft.com/office/drawing/2014/main" id="{4E389837-CD38-4BF6-A146-B28F44768703}"/>
                </a:ext>
              </a:extLst>
            </p:cNvPr>
            <p:cNvSpPr/>
            <p:nvPr/>
          </p:nvSpPr>
          <p:spPr>
            <a:xfrm>
              <a:off x="6369358" y="526849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effectLst>
                    <a:outerShdw blurRad="38100" dist="38100" dir="2700000" algn="tl">
                      <a:srgbClr val="000000">
                        <a:alpha val="43137"/>
                      </a:srgbClr>
                    </a:outerShdw>
                  </a:effectLst>
                  <a:latin typeface="+mj-ea"/>
                  <a:ea typeface="+mj-ea"/>
                </a:rPr>
                <a:t>总结与展望</a:t>
              </a:r>
            </a:p>
          </p:txBody>
        </p:sp>
        <p:sp>
          <p:nvSpPr>
            <p:cNvPr id="49" name="矩形: 圆角 48">
              <a:extLst>
                <a:ext uri="{FF2B5EF4-FFF2-40B4-BE49-F238E27FC236}">
                  <a16:creationId xmlns:a16="http://schemas.microsoft.com/office/drawing/2014/main" id="{8CA1E649-E635-48E1-81C3-72E62D208A10}"/>
                </a:ext>
              </a:extLst>
            </p:cNvPr>
            <p:cNvSpPr/>
            <p:nvPr/>
          </p:nvSpPr>
          <p:spPr>
            <a:xfrm>
              <a:off x="6374719" y="5268499"/>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8" name="椭圆 57">
              <a:extLst>
                <a:ext uri="{FF2B5EF4-FFF2-40B4-BE49-F238E27FC236}">
                  <a16:creationId xmlns:a16="http://schemas.microsoft.com/office/drawing/2014/main" id="{6EF30171-F64D-4388-8EC1-1DA5FD7C05BF}"/>
                </a:ext>
              </a:extLst>
            </p:cNvPr>
            <p:cNvSpPr/>
            <p:nvPr/>
          </p:nvSpPr>
          <p:spPr>
            <a:xfrm>
              <a:off x="5930579" y="5325468"/>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400" b="1" dirty="0">
                  <a:solidFill>
                    <a:schemeClr val="bg1"/>
                  </a:solidFill>
                  <a:ea typeface="+mj-ea"/>
                </a:rPr>
                <a:t>5</a:t>
              </a:r>
              <a:endParaRPr lang="zh-CN" altLang="en-US" sz="2400" b="1">
                <a:solidFill>
                  <a:schemeClr val="bg1"/>
                </a:solidFill>
                <a:ea typeface="+mj-ea"/>
              </a:endParaRPr>
            </a:p>
          </p:txBody>
        </p:sp>
      </p:grpSp>
      <p:sp>
        <p:nvSpPr>
          <p:cNvPr id="42" name="灯片编号占位符 2">
            <a:extLst>
              <a:ext uri="{FF2B5EF4-FFF2-40B4-BE49-F238E27FC236}">
                <a16:creationId xmlns:a16="http://schemas.microsoft.com/office/drawing/2014/main" id="{EB0441F6-A8C0-40AE-986A-DEA3882F3EBE}"/>
              </a:ext>
            </a:extLst>
          </p:cNvPr>
          <p:cNvSpPr>
            <a:spLocks noGrp="1"/>
          </p:cNvSpPr>
          <p:nvPr>
            <p:ph type="sldNum" sz="quarter" idx="12"/>
          </p:nvPr>
        </p:nvSpPr>
        <p:spPr>
          <a:xfrm>
            <a:off x="8883137" y="6292554"/>
            <a:ext cx="2743200" cy="365125"/>
          </a:xfrm>
        </p:spPr>
        <p:txBody>
          <a:bodyPr/>
          <a:lstStyle/>
          <a:p>
            <a:fld id="{36B17253-12EA-484F-ABA7-FAFD8F5B01FF}" type="slidenum">
              <a:rPr lang="zh-CN" altLang="en-US" smtClean="0"/>
              <a:t>2</a:t>
            </a:fld>
            <a:endParaRPr lang="zh-CN" altLang="en-US"/>
          </a:p>
        </p:txBody>
      </p:sp>
    </p:spTree>
    <p:extLst>
      <p:ext uri="{BB962C8B-B14F-4D97-AF65-F5344CB8AC3E}">
        <p14:creationId xmlns:p14="http://schemas.microsoft.com/office/powerpoint/2010/main" val="339148774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对话气泡: 圆角矩形 22">
            <a:extLst>
              <a:ext uri="{FF2B5EF4-FFF2-40B4-BE49-F238E27FC236}">
                <a16:creationId xmlns:a16="http://schemas.microsoft.com/office/drawing/2014/main" id="{BB8576D7-03C7-4D5D-A858-FBABA258C140}"/>
              </a:ext>
            </a:extLst>
          </p:cNvPr>
          <p:cNvSpPr/>
          <p:nvPr/>
        </p:nvSpPr>
        <p:spPr>
          <a:xfrm>
            <a:off x="8417909" y="2339858"/>
            <a:ext cx="2592636" cy="3712400"/>
          </a:xfrm>
          <a:prstGeom prst="wedgeRoundRectCallout">
            <a:avLst>
              <a:gd name="adj1" fmla="val -79401"/>
              <a:gd name="adj2" fmla="val 38531"/>
              <a:gd name="adj3" fmla="val 16667"/>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F51C8D9D-B553-447D-8434-B09D3CB55743}"/>
              </a:ext>
            </a:extLst>
          </p:cNvPr>
          <p:cNvSpPr/>
          <p:nvPr/>
        </p:nvSpPr>
        <p:spPr>
          <a:xfrm>
            <a:off x="4205304" y="1712486"/>
            <a:ext cx="1882761"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建立</a:t>
            </a:r>
            <a:r>
              <a:rPr lang="en-US" altLang="zh-CN">
                <a:solidFill>
                  <a:schemeClr val="lt1"/>
                </a:solidFill>
                <a:effectLst>
                  <a:outerShdw blurRad="38100" dist="38100" dir="2700000" algn="tl">
                    <a:srgbClr val="000000">
                      <a:alpha val="43137"/>
                    </a:srgbClr>
                  </a:outerShdw>
                </a:effectLst>
                <a:latin typeface="+mn-ea"/>
              </a:rPr>
              <a:t>sokcet</a:t>
            </a:r>
            <a:r>
              <a:rPr lang="zh-CN" altLang="en-US">
                <a:solidFill>
                  <a:schemeClr val="lt1"/>
                </a:solidFill>
                <a:effectLst>
                  <a:outerShdw blurRad="38100" dist="38100" dir="2700000" algn="tl">
                    <a:srgbClr val="000000">
                      <a:alpha val="43137"/>
                    </a:srgbClr>
                  </a:outerShdw>
                </a:effectLst>
                <a:latin typeface="+mn-ea"/>
              </a:rPr>
              <a:t>连接</a:t>
            </a:r>
            <a:endParaRPr lang="en-US" altLang="zh-CN">
              <a:solidFill>
                <a:schemeClr val="lt1"/>
              </a:solidFill>
              <a:effectLst>
                <a:outerShdw blurRad="38100" dist="38100" dir="2700000" algn="tl">
                  <a:srgbClr val="000000">
                    <a:alpha val="43137"/>
                  </a:srgbClr>
                </a:outerShdw>
              </a:effectLst>
              <a:latin typeface="+mn-ea"/>
            </a:endParaRPr>
          </a:p>
        </p:txBody>
      </p:sp>
      <p:sp>
        <p:nvSpPr>
          <p:cNvPr id="25" name="矩形: 圆角 24">
            <a:extLst>
              <a:ext uri="{FF2B5EF4-FFF2-40B4-BE49-F238E27FC236}">
                <a16:creationId xmlns:a16="http://schemas.microsoft.com/office/drawing/2014/main" id="{88E46976-46D8-4F74-A4CD-CCE2F609028E}"/>
              </a:ext>
            </a:extLst>
          </p:cNvPr>
          <p:cNvSpPr/>
          <p:nvPr/>
        </p:nvSpPr>
        <p:spPr>
          <a:xfrm>
            <a:off x="4404641" y="808969"/>
            <a:ext cx="1484085"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终端初始化</a:t>
            </a:r>
            <a:endParaRPr lang="en-US" altLang="zh-CN">
              <a:solidFill>
                <a:schemeClr val="lt1"/>
              </a:solidFill>
              <a:effectLst>
                <a:outerShdw blurRad="38100" dist="38100" dir="2700000" algn="tl">
                  <a:srgbClr val="000000">
                    <a:alpha val="43137"/>
                  </a:srgbClr>
                </a:outerShdw>
              </a:effectLst>
              <a:latin typeface="+mn-ea"/>
            </a:endParaRPr>
          </a:p>
        </p:txBody>
      </p:sp>
      <p:sp>
        <p:nvSpPr>
          <p:cNvPr id="26" name="矩形: 圆角 25">
            <a:extLst>
              <a:ext uri="{FF2B5EF4-FFF2-40B4-BE49-F238E27FC236}">
                <a16:creationId xmlns:a16="http://schemas.microsoft.com/office/drawing/2014/main" id="{30694F13-1FB2-4E09-8823-9421CBF24AF1}"/>
              </a:ext>
            </a:extLst>
          </p:cNvPr>
          <p:cNvSpPr/>
          <p:nvPr/>
        </p:nvSpPr>
        <p:spPr>
          <a:xfrm>
            <a:off x="6088063" y="5417259"/>
            <a:ext cx="1694513" cy="391886"/>
          </a:xfrm>
          <a:prstGeom prst="roundRect">
            <a:avLst>
              <a:gd name="adj" fmla="val 50000"/>
            </a:avLst>
          </a:prstGeom>
          <a:solidFill>
            <a:schemeClr val="tx2">
              <a:lumMod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创建探测线程</a:t>
            </a:r>
            <a:endParaRPr lang="en-US" altLang="zh-CN">
              <a:solidFill>
                <a:schemeClr val="lt1"/>
              </a:solidFill>
              <a:effectLst>
                <a:outerShdw blurRad="38100" dist="38100" dir="2700000" algn="tl">
                  <a:srgbClr val="000000">
                    <a:alpha val="43137"/>
                  </a:srgbClr>
                </a:outerShdw>
              </a:effectLst>
              <a:latin typeface="+mn-ea"/>
            </a:endParaRPr>
          </a:p>
        </p:txBody>
      </p:sp>
      <p:sp>
        <p:nvSpPr>
          <p:cNvPr id="27" name="矩形: 圆角 26">
            <a:extLst>
              <a:ext uri="{FF2B5EF4-FFF2-40B4-BE49-F238E27FC236}">
                <a16:creationId xmlns:a16="http://schemas.microsoft.com/office/drawing/2014/main" id="{2602AD25-E90F-4811-AE64-FB66E647C7D2}"/>
              </a:ext>
            </a:extLst>
          </p:cNvPr>
          <p:cNvSpPr/>
          <p:nvPr/>
        </p:nvSpPr>
        <p:spPr>
          <a:xfrm>
            <a:off x="4508055" y="2616003"/>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endParaRPr lang="en-US" altLang="zh-CN">
              <a:solidFill>
                <a:schemeClr val="lt1"/>
              </a:solidFill>
              <a:effectLst>
                <a:outerShdw blurRad="38100" dist="38100" dir="2700000" algn="tl">
                  <a:srgbClr val="000000">
                    <a:alpha val="43137"/>
                  </a:srgbClr>
                </a:outerShdw>
              </a:effectLst>
              <a:latin typeface="+mn-ea"/>
            </a:endParaRPr>
          </a:p>
        </p:txBody>
      </p:sp>
      <p:sp>
        <p:nvSpPr>
          <p:cNvPr id="28" name="矩形: 圆角 27">
            <a:extLst>
              <a:ext uri="{FF2B5EF4-FFF2-40B4-BE49-F238E27FC236}">
                <a16:creationId xmlns:a16="http://schemas.microsoft.com/office/drawing/2014/main" id="{E300CAF4-4F46-4EA1-89E8-EF1D67CE335D}"/>
              </a:ext>
            </a:extLst>
          </p:cNvPr>
          <p:cNvSpPr/>
          <p:nvPr/>
        </p:nvSpPr>
        <p:spPr>
          <a:xfrm>
            <a:off x="4291711" y="3519520"/>
            <a:ext cx="170994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解析请求数据</a:t>
            </a:r>
            <a:endParaRPr lang="en-US" altLang="zh-CN">
              <a:solidFill>
                <a:schemeClr val="lt1"/>
              </a:solidFill>
              <a:effectLst>
                <a:outerShdw blurRad="38100" dist="38100" dir="2700000" algn="tl">
                  <a:srgbClr val="000000">
                    <a:alpha val="43137"/>
                  </a:srgbClr>
                </a:outerShdw>
              </a:effectLst>
              <a:latin typeface="+mn-ea"/>
            </a:endParaRPr>
          </a:p>
        </p:txBody>
      </p:sp>
      <p:sp>
        <p:nvSpPr>
          <p:cNvPr id="29" name="矩形: 圆角 28">
            <a:extLst>
              <a:ext uri="{FF2B5EF4-FFF2-40B4-BE49-F238E27FC236}">
                <a16:creationId xmlns:a16="http://schemas.microsoft.com/office/drawing/2014/main" id="{8C612BD8-2DFA-4E52-A4DC-36281730A954}"/>
              </a:ext>
            </a:extLst>
          </p:cNvPr>
          <p:cNvSpPr/>
          <p:nvPr/>
        </p:nvSpPr>
        <p:spPr>
          <a:xfrm>
            <a:off x="2778807" y="4423034"/>
            <a:ext cx="142649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上传信息</a:t>
            </a:r>
            <a:endParaRPr lang="en-US" altLang="zh-CN">
              <a:solidFill>
                <a:schemeClr val="lt1"/>
              </a:solidFill>
              <a:effectLst>
                <a:outerShdw blurRad="38100" dist="38100" dir="2700000" algn="tl">
                  <a:srgbClr val="000000">
                    <a:alpha val="43137"/>
                  </a:srgbClr>
                </a:outerShdw>
              </a:effectLst>
              <a:latin typeface="+mn-ea"/>
            </a:endParaRPr>
          </a:p>
        </p:txBody>
      </p:sp>
      <p:sp>
        <p:nvSpPr>
          <p:cNvPr id="30" name="矩形: 圆角 29">
            <a:extLst>
              <a:ext uri="{FF2B5EF4-FFF2-40B4-BE49-F238E27FC236}">
                <a16:creationId xmlns:a16="http://schemas.microsoft.com/office/drawing/2014/main" id="{2AC03C68-AE53-4992-A494-5DA83BA66CD6}"/>
              </a:ext>
            </a:extLst>
          </p:cNvPr>
          <p:cNvSpPr/>
          <p:nvPr/>
        </p:nvSpPr>
        <p:spPr>
          <a:xfrm>
            <a:off x="6088064" y="4423034"/>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发布探测任务</a:t>
            </a:r>
            <a:endParaRPr lang="en-US" altLang="zh-CN">
              <a:solidFill>
                <a:schemeClr val="lt1"/>
              </a:solidFill>
              <a:effectLst>
                <a:outerShdw blurRad="38100" dist="38100" dir="2700000" algn="tl">
                  <a:srgbClr val="000000">
                    <a:alpha val="43137"/>
                  </a:srgbClr>
                </a:outerShdw>
              </a:effectLst>
              <a:latin typeface="+mn-ea"/>
            </a:endParaRPr>
          </a:p>
        </p:txBody>
      </p:sp>
      <p:sp>
        <p:nvSpPr>
          <p:cNvPr id="31" name="矩形: 圆角 30">
            <a:extLst>
              <a:ext uri="{FF2B5EF4-FFF2-40B4-BE49-F238E27FC236}">
                <a16:creationId xmlns:a16="http://schemas.microsoft.com/office/drawing/2014/main" id="{20B8BB74-AA0B-4DFA-B208-03BC91657637}"/>
              </a:ext>
            </a:extLst>
          </p:cNvPr>
          <p:cNvSpPr/>
          <p:nvPr/>
        </p:nvSpPr>
        <p:spPr>
          <a:xfrm>
            <a:off x="9070526" y="3560970"/>
            <a:ext cx="128740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配置设备</a:t>
            </a:r>
            <a:endParaRPr lang="en-US" altLang="zh-CN">
              <a:solidFill>
                <a:schemeClr val="lt1"/>
              </a:solidFill>
              <a:effectLst>
                <a:outerShdw blurRad="38100" dist="38100" dir="2700000" algn="tl">
                  <a:srgbClr val="000000">
                    <a:alpha val="43137"/>
                  </a:srgbClr>
                </a:outerShdw>
              </a:effectLst>
              <a:latin typeface="+mn-ea"/>
            </a:endParaRPr>
          </a:p>
        </p:txBody>
      </p:sp>
      <p:sp>
        <p:nvSpPr>
          <p:cNvPr id="32" name="矩形: 圆角 31">
            <a:extLst>
              <a:ext uri="{FF2B5EF4-FFF2-40B4-BE49-F238E27FC236}">
                <a16:creationId xmlns:a16="http://schemas.microsoft.com/office/drawing/2014/main" id="{3A636F15-E679-4BB2-B22F-FD456A78E586}"/>
              </a:ext>
            </a:extLst>
          </p:cNvPr>
          <p:cNvSpPr/>
          <p:nvPr/>
        </p:nvSpPr>
        <p:spPr>
          <a:xfrm>
            <a:off x="4508055" y="4423037"/>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修改设置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34" name="直接箭头连接符 33">
            <a:extLst>
              <a:ext uri="{FF2B5EF4-FFF2-40B4-BE49-F238E27FC236}">
                <a16:creationId xmlns:a16="http://schemas.microsoft.com/office/drawing/2014/main" id="{AB6C12DC-616C-46CA-A716-2B03A7078A58}"/>
              </a:ext>
            </a:extLst>
          </p:cNvPr>
          <p:cNvCxnSpPr>
            <a:cxnSpLocks/>
            <a:stCxn id="25" idx="2"/>
            <a:endCxn id="24" idx="0"/>
          </p:cNvCxnSpPr>
          <p:nvPr/>
        </p:nvCxnSpPr>
        <p:spPr>
          <a:xfrm>
            <a:off x="5146684" y="1200855"/>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623D8D-B3AA-4039-9643-B0AC745E8EBD}"/>
              </a:ext>
            </a:extLst>
          </p:cNvPr>
          <p:cNvCxnSpPr>
            <a:cxnSpLocks/>
            <a:stCxn id="24" idx="2"/>
            <a:endCxn id="27" idx="0"/>
          </p:cNvCxnSpPr>
          <p:nvPr/>
        </p:nvCxnSpPr>
        <p:spPr>
          <a:xfrm flipH="1">
            <a:off x="5146684" y="2104372"/>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A3C4B1C-3674-4A73-8799-E30F1AD96084}"/>
              </a:ext>
            </a:extLst>
          </p:cNvPr>
          <p:cNvCxnSpPr>
            <a:cxnSpLocks/>
            <a:stCxn id="27" idx="2"/>
          </p:cNvCxnSpPr>
          <p:nvPr/>
        </p:nvCxnSpPr>
        <p:spPr>
          <a:xfrm>
            <a:off x="5146684" y="3007889"/>
            <a:ext cx="0"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35A2B65-3B15-4223-AFA1-A27BE0AB8FB5}"/>
              </a:ext>
            </a:extLst>
          </p:cNvPr>
          <p:cNvCxnSpPr>
            <a:cxnSpLocks/>
            <a:stCxn id="28" idx="2"/>
            <a:endCxn id="32" idx="0"/>
          </p:cNvCxnSpPr>
          <p:nvPr/>
        </p:nvCxnSpPr>
        <p:spPr>
          <a:xfrm flipH="1">
            <a:off x="5146684" y="3911406"/>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AD0ADF59-6FE0-4BFD-9304-591DEFDFC940}"/>
              </a:ext>
            </a:extLst>
          </p:cNvPr>
          <p:cNvCxnSpPr>
            <a:stCxn id="28" idx="2"/>
            <a:endCxn id="29" idx="0"/>
          </p:cNvCxnSpPr>
          <p:nvPr/>
        </p:nvCxnSpPr>
        <p:spPr>
          <a:xfrm rot="5400000">
            <a:off x="4063557" y="3339906"/>
            <a:ext cx="511628" cy="1654629"/>
          </a:xfrm>
          <a:prstGeom prst="bentConnector3">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231D0C63-C45F-46F1-A1D7-7901F72DA925}"/>
              </a:ext>
            </a:extLst>
          </p:cNvPr>
          <p:cNvCxnSpPr>
            <a:cxnSpLocks/>
            <a:stCxn id="28" idx="2"/>
            <a:endCxn id="30" idx="0"/>
          </p:cNvCxnSpPr>
          <p:nvPr/>
        </p:nvCxnSpPr>
        <p:spPr>
          <a:xfrm rot="16200000" flipH="1">
            <a:off x="5785188" y="3272902"/>
            <a:ext cx="511628" cy="1788635"/>
          </a:xfrm>
          <a:prstGeom prst="bentConnector3">
            <a:avLst>
              <a:gd name="adj1" fmla="val 50000"/>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CC7CCB2-2328-40EC-8AD3-787B849C3076}"/>
              </a:ext>
            </a:extLst>
          </p:cNvPr>
          <p:cNvCxnSpPr>
            <a:cxnSpLocks/>
            <a:stCxn id="30" idx="2"/>
            <a:endCxn id="26" idx="0"/>
          </p:cNvCxnSpPr>
          <p:nvPr/>
        </p:nvCxnSpPr>
        <p:spPr>
          <a:xfrm>
            <a:off x="6935320" y="4814920"/>
            <a:ext cx="0" cy="602339"/>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B14DC4F1-A928-4282-AEB4-D00555637583}"/>
              </a:ext>
            </a:extLst>
          </p:cNvPr>
          <p:cNvSpPr/>
          <p:nvPr/>
        </p:nvSpPr>
        <p:spPr>
          <a:xfrm>
            <a:off x="8866971" y="2636229"/>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解析探测参数</a:t>
            </a:r>
            <a:endParaRPr lang="en-US" altLang="zh-CN">
              <a:solidFill>
                <a:schemeClr val="lt1"/>
              </a:solidFill>
              <a:effectLst>
                <a:outerShdw blurRad="38100" dist="38100" dir="2700000" algn="tl">
                  <a:srgbClr val="000000">
                    <a:alpha val="43137"/>
                  </a:srgbClr>
                </a:outerShdw>
              </a:effectLst>
              <a:latin typeface="+mn-ea"/>
            </a:endParaRPr>
          </a:p>
        </p:txBody>
      </p:sp>
      <p:sp>
        <p:nvSpPr>
          <p:cNvPr id="55" name="矩形: 圆角 54">
            <a:extLst>
              <a:ext uri="{FF2B5EF4-FFF2-40B4-BE49-F238E27FC236}">
                <a16:creationId xmlns:a16="http://schemas.microsoft.com/office/drawing/2014/main" id="{14E02731-1AC7-49F1-9EC6-4693838093B0}"/>
              </a:ext>
            </a:extLst>
          </p:cNvPr>
          <p:cNvSpPr/>
          <p:nvPr/>
        </p:nvSpPr>
        <p:spPr>
          <a:xfrm>
            <a:off x="8631197" y="4486709"/>
            <a:ext cx="2166060"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采样数据并处理</a:t>
            </a:r>
            <a:endParaRPr lang="en-US" altLang="zh-CN">
              <a:solidFill>
                <a:schemeClr val="lt1"/>
              </a:solidFill>
              <a:effectLst>
                <a:outerShdw blurRad="38100" dist="38100" dir="2700000" algn="tl">
                  <a:srgbClr val="000000">
                    <a:alpha val="43137"/>
                  </a:srgbClr>
                </a:outerShdw>
              </a:effectLst>
              <a:latin typeface="+mn-ea"/>
            </a:endParaRPr>
          </a:p>
        </p:txBody>
      </p:sp>
      <p:sp>
        <p:nvSpPr>
          <p:cNvPr id="57" name="矩形: 圆角 56">
            <a:extLst>
              <a:ext uri="{FF2B5EF4-FFF2-40B4-BE49-F238E27FC236}">
                <a16:creationId xmlns:a16="http://schemas.microsoft.com/office/drawing/2014/main" id="{F87C1E5E-9607-4F9A-8BCB-CF85E09A5EC8}"/>
              </a:ext>
            </a:extLst>
          </p:cNvPr>
          <p:cNvSpPr/>
          <p:nvPr/>
        </p:nvSpPr>
        <p:spPr>
          <a:xfrm>
            <a:off x="9024364" y="5411451"/>
            <a:ext cx="137972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上传数据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58" name="直接箭头连接符 57">
            <a:extLst>
              <a:ext uri="{FF2B5EF4-FFF2-40B4-BE49-F238E27FC236}">
                <a16:creationId xmlns:a16="http://schemas.microsoft.com/office/drawing/2014/main" id="{1C4F263E-4FA3-42DD-931A-6A152ADD48DC}"/>
              </a:ext>
            </a:extLst>
          </p:cNvPr>
          <p:cNvCxnSpPr>
            <a:cxnSpLocks/>
            <a:stCxn id="47" idx="2"/>
            <a:endCxn id="31" idx="0"/>
          </p:cNvCxnSpPr>
          <p:nvPr/>
        </p:nvCxnSpPr>
        <p:spPr>
          <a:xfrm>
            <a:off x="9714227" y="3028115"/>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1E4CB9F-086B-485C-A201-69E69FE395D1}"/>
              </a:ext>
            </a:extLst>
          </p:cNvPr>
          <p:cNvCxnSpPr>
            <a:cxnSpLocks/>
            <a:endCxn id="55" idx="0"/>
          </p:cNvCxnSpPr>
          <p:nvPr/>
        </p:nvCxnSpPr>
        <p:spPr>
          <a:xfrm>
            <a:off x="9714227" y="3953854"/>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598B111-5A4C-47AE-AA36-BC54D07BFB5B}"/>
              </a:ext>
            </a:extLst>
          </p:cNvPr>
          <p:cNvCxnSpPr>
            <a:cxnSpLocks/>
            <a:stCxn id="55" idx="2"/>
            <a:endCxn id="57" idx="0"/>
          </p:cNvCxnSpPr>
          <p:nvPr/>
        </p:nvCxnSpPr>
        <p:spPr>
          <a:xfrm>
            <a:off x="9714227" y="4878595"/>
            <a:ext cx="1" cy="532856"/>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CAEF0269-8B8D-4732-91FE-D5BBE97E37F6}"/>
              </a:ext>
            </a:extLst>
          </p:cNvPr>
          <p:cNvGrpSpPr/>
          <p:nvPr/>
        </p:nvGrpSpPr>
        <p:grpSpPr>
          <a:xfrm>
            <a:off x="7697869" y="224309"/>
            <a:ext cx="4209209" cy="870221"/>
            <a:chOff x="185454" y="165694"/>
            <a:chExt cx="3011105" cy="870221"/>
          </a:xfrm>
        </p:grpSpPr>
        <p:sp>
          <p:nvSpPr>
            <p:cNvPr id="51" name="矩形 50">
              <a:extLst>
                <a:ext uri="{FF2B5EF4-FFF2-40B4-BE49-F238E27FC236}">
                  <a16:creationId xmlns:a16="http://schemas.microsoft.com/office/drawing/2014/main" id="{0D885734-1FC7-41B0-800C-49E88A40428F}"/>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52" name="直接连接符 51">
              <a:extLst>
                <a:ext uri="{FF2B5EF4-FFF2-40B4-BE49-F238E27FC236}">
                  <a16:creationId xmlns:a16="http://schemas.microsoft.com/office/drawing/2014/main" id="{8C7059EF-7448-4DE3-B96F-71FA004F7827}"/>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799BF477-5F70-4BDF-A62E-5F18918E0F57}"/>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终端系统主程序运行流程图</a:t>
              </a:r>
            </a:p>
          </p:txBody>
        </p:sp>
      </p:grpSp>
      <p:sp>
        <p:nvSpPr>
          <p:cNvPr id="2" name="灯片编号占位符 1">
            <a:extLst>
              <a:ext uri="{FF2B5EF4-FFF2-40B4-BE49-F238E27FC236}">
                <a16:creationId xmlns:a16="http://schemas.microsoft.com/office/drawing/2014/main" id="{3923FB76-922E-4FD8-8787-84A87A6AA1F8}"/>
              </a:ext>
            </a:extLst>
          </p:cNvPr>
          <p:cNvSpPr>
            <a:spLocks noGrp="1"/>
          </p:cNvSpPr>
          <p:nvPr>
            <p:ph type="sldNum" sz="quarter" idx="12"/>
          </p:nvPr>
        </p:nvSpPr>
        <p:spPr/>
        <p:txBody>
          <a:bodyPr/>
          <a:lstStyle/>
          <a:p>
            <a:fld id="{36B17253-12EA-484F-ABA7-FAFD8F5B01FF}" type="slidenum">
              <a:rPr lang="zh-CN" altLang="en-US" smtClean="0"/>
              <a:t>20</a:t>
            </a:fld>
            <a:endParaRPr lang="zh-CN" altLang="en-US"/>
          </a:p>
        </p:txBody>
      </p:sp>
    </p:spTree>
    <p:extLst>
      <p:ext uri="{BB962C8B-B14F-4D97-AF65-F5344CB8AC3E}">
        <p14:creationId xmlns:p14="http://schemas.microsoft.com/office/powerpoint/2010/main" val="380484471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9EE5939-88A6-45E4-888F-910B1F2FCEA5}"/>
              </a:ext>
            </a:extLst>
          </p:cNvPr>
          <p:cNvSpPr>
            <a:spLocks noGrp="1"/>
          </p:cNvSpPr>
          <p:nvPr>
            <p:ph type="sldNum" sz="quarter" idx="12"/>
          </p:nvPr>
        </p:nvSpPr>
        <p:spPr/>
        <p:txBody>
          <a:bodyPr/>
          <a:lstStyle/>
          <a:p>
            <a:fld id="{36B17253-12EA-484F-ABA7-FAFD8F5B01FF}" type="slidenum">
              <a:rPr lang="zh-CN" altLang="en-US" smtClean="0"/>
              <a:t>21</a:t>
            </a:fld>
            <a:endParaRPr lang="zh-CN" altLang="en-US"/>
          </a:p>
        </p:txBody>
      </p:sp>
      <p:sp>
        <p:nvSpPr>
          <p:cNvPr id="5" name="矩形 4">
            <a:extLst>
              <a:ext uri="{FF2B5EF4-FFF2-40B4-BE49-F238E27FC236}">
                <a16:creationId xmlns:a16="http://schemas.microsoft.com/office/drawing/2014/main" id="{EEED5223-C16D-4121-8D35-7AD0D95F1778}"/>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 name="矩形: 圆顶角 5">
            <a:extLst>
              <a:ext uri="{FF2B5EF4-FFF2-40B4-BE49-F238E27FC236}">
                <a16:creationId xmlns:a16="http://schemas.microsoft.com/office/drawing/2014/main" id="{1F38F228-1DC4-4536-81D9-86B6C819AED5}"/>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8010CD1-E64A-4081-813B-2C08DCB1D569}"/>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8" name="矩形 7">
            <a:extLst>
              <a:ext uri="{FF2B5EF4-FFF2-40B4-BE49-F238E27FC236}">
                <a16:creationId xmlns:a16="http://schemas.microsoft.com/office/drawing/2014/main" id="{32D28174-DED1-4AA5-9A98-ED2E20DF68F6}"/>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9" name="矩形 8">
            <a:extLst>
              <a:ext uri="{FF2B5EF4-FFF2-40B4-BE49-F238E27FC236}">
                <a16:creationId xmlns:a16="http://schemas.microsoft.com/office/drawing/2014/main" id="{0ACA925A-B659-4A60-BE42-93E0A45DC897}"/>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10" name="图片 9">
            <a:extLst>
              <a:ext uri="{FF2B5EF4-FFF2-40B4-BE49-F238E27FC236}">
                <a16:creationId xmlns:a16="http://schemas.microsoft.com/office/drawing/2014/main" id="{18252812-9399-4EBB-A396-EBBD5D78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11" name="图片 10">
            <a:extLst>
              <a:ext uri="{FF2B5EF4-FFF2-40B4-BE49-F238E27FC236}">
                <a16:creationId xmlns:a16="http://schemas.microsoft.com/office/drawing/2014/main" id="{F8417F2C-9DCB-4BAE-A8ED-D311908AE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12" name="矩形 11">
            <a:extLst>
              <a:ext uri="{FF2B5EF4-FFF2-40B4-BE49-F238E27FC236}">
                <a16:creationId xmlns:a16="http://schemas.microsoft.com/office/drawing/2014/main" id="{84926D3B-EAAC-4B89-AE2C-76CD886FDDB2}"/>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C3BA17F7-E94B-4DDA-AD05-C08B4F22F1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14" name="矩形 13">
            <a:extLst>
              <a:ext uri="{FF2B5EF4-FFF2-40B4-BE49-F238E27FC236}">
                <a16:creationId xmlns:a16="http://schemas.microsoft.com/office/drawing/2014/main" id="{894BDF44-881C-4A7C-ADF2-689052A04351}"/>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622E3145-DEAD-4B6F-80B0-E1EA8EA14C05}"/>
              </a:ext>
            </a:extLst>
          </p:cNvPr>
          <p:cNvPicPr>
            <a:picLocks noChangeAspect="1"/>
          </p:cNvPicPr>
          <p:nvPr/>
        </p:nvPicPr>
        <p:blipFill>
          <a:blip r:embed="rId6"/>
          <a:stretch>
            <a:fillRect/>
          </a:stretch>
        </p:blipFill>
        <p:spPr>
          <a:xfrm>
            <a:off x="1953417" y="1081885"/>
            <a:ext cx="9947061" cy="2566195"/>
          </a:xfrm>
          <a:prstGeom prst="rect">
            <a:avLst/>
          </a:prstGeom>
        </p:spPr>
      </p:pic>
      <p:pic>
        <p:nvPicPr>
          <p:cNvPr id="17" name="图片 16">
            <a:extLst>
              <a:ext uri="{FF2B5EF4-FFF2-40B4-BE49-F238E27FC236}">
                <a16:creationId xmlns:a16="http://schemas.microsoft.com/office/drawing/2014/main" id="{E501824C-E767-420A-BA3F-DFD330577CE9}"/>
              </a:ext>
            </a:extLst>
          </p:cNvPr>
          <p:cNvPicPr>
            <a:picLocks noChangeAspect="1"/>
          </p:cNvPicPr>
          <p:nvPr/>
        </p:nvPicPr>
        <p:blipFill>
          <a:blip r:embed="rId7"/>
          <a:stretch>
            <a:fillRect/>
          </a:stretch>
        </p:blipFill>
        <p:spPr>
          <a:xfrm>
            <a:off x="2331247" y="4365626"/>
            <a:ext cx="2852872" cy="2028183"/>
          </a:xfrm>
          <a:prstGeom prst="rect">
            <a:avLst/>
          </a:prstGeom>
        </p:spPr>
      </p:pic>
      <p:cxnSp>
        <p:nvCxnSpPr>
          <p:cNvPr id="19" name="直接箭头连接符 18">
            <a:extLst>
              <a:ext uri="{FF2B5EF4-FFF2-40B4-BE49-F238E27FC236}">
                <a16:creationId xmlns:a16="http://schemas.microsoft.com/office/drawing/2014/main" id="{A136DD07-2AA1-4711-94A1-7394115E2D43}"/>
              </a:ext>
            </a:extLst>
          </p:cNvPr>
          <p:cNvCxnSpPr>
            <a:cxnSpLocks/>
          </p:cNvCxnSpPr>
          <p:nvPr/>
        </p:nvCxnSpPr>
        <p:spPr>
          <a:xfrm flipH="1">
            <a:off x="4011302" y="4218971"/>
            <a:ext cx="1172817" cy="6857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C096B55-AD72-482C-9B58-66B904D219D2}"/>
              </a:ext>
            </a:extLst>
          </p:cNvPr>
          <p:cNvCxnSpPr>
            <a:cxnSpLocks/>
          </p:cNvCxnSpPr>
          <p:nvPr/>
        </p:nvCxnSpPr>
        <p:spPr>
          <a:xfrm flipH="1">
            <a:off x="5173728" y="4236249"/>
            <a:ext cx="1273906" cy="0"/>
          </a:xfrm>
          <a:prstGeom prst="straightConnector1">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78236A6-047D-4600-BC16-50540F92FB36}"/>
              </a:ext>
            </a:extLst>
          </p:cNvPr>
          <p:cNvSpPr txBox="1"/>
          <p:nvPr/>
        </p:nvSpPr>
        <p:spPr>
          <a:xfrm>
            <a:off x="6555458" y="4034305"/>
            <a:ext cx="4477508" cy="369332"/>
          </a:xfrm>
          <a:prstGeom prst="rect">
            <a:avLst/>
          </a:prstGeom>
          <a:noFill/>
        </p:spPr>
        <p:txBody>
          <a:bodyPr wrap="none" rtlCol="0">
            <a:spAutoFit/>
          </a:bodyPr>
          <a:lstStyle/>
          <a:p>
            <a:r>
              <a:rPr lang="zh-CN" altLang="en-US">
                <a:solidFill>
                  <a:schemeClr val="bg1"/>
                </a:solidFill>
              </a:rPr>
              <a:t>最终编译生成的二进制文件通过</a:t>
            </a:r>
            <a:r>
              <a:rPr lang="en-US" altLang="zh-CN">
                <a:solidFill>
                  <a:schemeClr val="bg1"/>
                </a:solidFill>
              </a:rPr>
              <a:t>HPS</a:t>
            </a:r>
            <a:r>
              <a:rPr lang="zh-CN" altLang="en-US">
                <a:solidFill>
                  <a:schemeClr val="bg1"/>
                </a:solidFill>
              </a:rPr>
              <a:t>来运行</a:t>
            </a:r>
          </a:p>
        </p:txBody>
      </p:sp>
      <p:sp>
        <p:nvSpPr>
          <p:cNvPr id="24" name="文本框 23">
            <a:extLst>
              <a:ext uri="{FF2B5EF4-FFF2-40B4-BE49-F238E27FC236}">
                <a16:creationId xmlns:a16="http://schemas.microsoft.com/office/drawing/2014/main" id="{3B5B3BCF-B7B7-4FAC-A0F2-04C7813A993C}"/>
              </a:ext>
            </a:extLst>
          </p:cNvPr>
          <p:cNvSpPr txBox="1"/>
          <p:nvPr/>
        </p:nvSpPr>
        <p:spPr>
          <a:xfrm>
            <a:off x="5163337" y="583177"/>
            <a:ext cx="3185487" cy="369332"/>
          </a:xfrm>
          <a:prstGeom prst="rect">
            <a:avLst/>
          </a:prstGeom>
          <a:noFill/>
        </p:spPr>
        <p:txBody>
          <a:bodyPr wrap="none" rtlCol="0">
            <a:spAutoFit/>
          </a:bodyPr>
          <a:lstStyle/>
          <a:p>
            <a:r>
              <a:rPr lang="zh-CN" altLang="en-US">
                <a:solidFill>
                  <a:schemeClr val="bg1"/>
                </a:solidFill>
              </a:rPr>
              <a:t>使用交叉编译工具链进行编译</a:t>
            </a:r>
          </a:p>
        </p:txBody>
      </p:sp>
    </p:spTree>
    <p:extLst>
      <p:ext uri="{BB962C8B-B14F-4D97-AF65-F5344CB8AC3E}">
        <p14:creationId xmlns:p14="http://schemas.microsoft.com/office/powerpoint/2010/main" val="375630948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254988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69383" y="443615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1188918E-E169-415E-92C8-7BDCE70B533E}"/>
              </a:ext>
            </a:extLst>
          </p:cNvPr>
          <p:cNvSpPr txBox="1"/>
          <p:nvPr/>
        </p:nvSpPr>
        <p:spPr>
          <a:xfrm>
            <a:off x="2658813" y="3444769"/>
            <a:ext cx="2565282" cy="2031325"/>
          </a:xfrm>
          <a:prstGeom prst="rect">
            <a:avLst/>
          </a:prstGeom>
          <a:noFill/>
        </p:spPr>
        <p:txBody>
          <a:bodyPr wrap="square" rtlCol="0">
            <a:spAutoFit/>
          </a:bodyPr>
          <a:lstStyle/>
          <a:p>
            <a:r>
              <a:rPr lang="zh-CN" altLang="en-US">
                <a:solidFill>
                  <a:schemeClr val="bg1"/>
                </a:solidFill>
                <a:latin typeface="+mj-ea"/>
                <a:ea typeface="+mj-ea"/>
              </a:rPr>
              <a:t>配置终端所依赖的文件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设备</a:t>
            </a:r>
            <a:r>
              <a:rPr lang="en-US" altLang="zh-CN">
                <a:solidFill>
                  <a:schemeClr val="bg1"/>
                </a:solidFill>
                <a:latin typeface="+mj-ea"/>
                <a:ea typeface="+mj-ea"/>
              </a:rPr>
              <a:t>ID</a:t>
            </a:r>
          </a:p>
          <a:p>
            <a:pPr marL="285750" indent="-285750">
              <a:buFont typeface="Arial" panose="020B0604020202020204" pitchFamily="34" charset="0"/>
              <a:buChar char="•"/>
            </a:pPr>
            <a:r>
              <a:rPr lang="zh-CN" altLang="en-US">
                <a:solidFill>
                  <a:schemeClr val="bg1"/>
                </a:solidFill>
                <a:latin typeface="+mj-ea"/>
                <a:ea typeface="+mj-ea"/>
              </a:rPr>
              <a:t>数据存储路径</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服务器</a:t>
            </a:r>
            <a:r>
              <a:rPr lang="en-US" altLang="zh-CN">
                <a:solidFill>
                  <a:schemeClr val="bg1"/>
                </a:solidFill>
                <a:latin typeface="+mj-ea"/>
                <a:ea typeface="+mj-ea"/>
              </a:rPr>
              <a:t>IP</a:t>
            </a:r>
            <a:r>
              <a:rPr lang="zh-CN" altLang="en-US">
                <a:solidFill>
                  <a:schemeClr val="bg1"/>
                </a:solidFill>
                <a:latin typeface="+mj-ea"/>
                <a:ea typeface="+mj-ea"/>
              </a:rPr>
              <a:t>地址</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端口号</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探测码字等</a:t>
            </a:r>
          </a:p>
        </p:txBody>
      </p:sp>
      <p:sp>
        <p:nvSpPr>
          <p:cNvPr id="71" name="文本框 70">
            <a:extLst>
              <a:ext uri="{FF2B5EF4-FFF2-40B4-BE49-F238E27FC236}">
                <a16:creationId xmlns:a16="http://schemas.microsoft.com/office/drawing/2014/main" id="{BF2B965B-5970-4E93-A01B-46035DF5200D}"/>
              </a:ext>
            </a:extLst>
          </p:cNvPr>
          <p:cNvSpPr txBox="1"/>
          <p:nvPr/>
        </p:nvSpPr>
        <p:spPr>
          <a:xfrm>
            <a:off x="5680594" y="3444769"/>
            <a:ext cx="2480436" cy="1200329"/>
          </a:xfrm>
          <a:prstGeom prst="rect">
            <a:avLst/>
          </a:prstGeom>
          <a:noFill/>
        </p:spPr>
        <p:txBody>
          <a:bodyPr wrap="square" rtlCol="0">
            <a:spAutoFit/>
          </a:bodyPr>
          <a:lstStyle/>
          <a:p>
            <a:r>
              <a:rPr lang="zh-CN" altLang="en-US">
                <a:solidFill>
                  <a:schemeClr val="bg1"/>
                </a:solidFill>
                <a:latin typeface="+mj-ea"/>
                <a:ea typeface="+mj-ea"/>
              </a:rPr>
              <a:t>探测实验原始数据文件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扫频文件（*</a:t>
            </a:r>
            <a:r>
              <a:rPr lang="en-US" altLang="zh-CN">
                <a:solidFill>
                  <a:schemeClr val="bg1"/>
                </a:solidFill>
                <a:latin typeface="+mj-ea"/>
                <a:ea typeface="+mj-ea"/>
              </a:rPr>
              <a:t>.COS</a:t>
            </a:r>
            <a:r>
              <a:rPr lang="zh-CN" altLang="en-US">
                <a:solidFill>
                  <a:schemeClr val="bg1"/>
                </a:solidFill>
                <a:latin typeface="+mj-ea"/>
                <a:ea typeface="+mj-ea"/>
              </a:rPr>
              <a:t>）</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定频文件（*</a:t>
            </a:r>
            <a:r>
              <a:rPr lang="en-US" altLang="zh-CN">
                <a:solidFill>
                  <a:schemeClr val="bg1"/>
                </a:solidFill>
                <a:latin typeface="+mj-ea"/>
                <a:ea typeface="+mj-ea"/>
              </a:rPr>
              <a:t>.SOS</a:t>
            </a:r>
            <a:r>
              <a:rPr lang="zh-CN" altLang="en-US">
                <a:solidFill>
                  <a:schemeClr val="bg1"/>
                </a:solidFill>
                <a:latin typeface="+mj-ea"/>
                <a:ea typeface="+mj-ea"/>
              </a:rPr>
              <a:t>）</a:t>
            </a:r>
          </a:p>
        </p:txBody>
      </p:sp>
      <p:sp>
        <p:nvSpPr>
          <p:cNvPr id="72" name="文本框 71">
            <a:extLst>
              <a:ext uri="{FF2B5EF4-FFF2-40B4-BE49-F238E27FC236}">
                <a16:creationId xmlns:a16="http://schemas.microsoft.com/office/drawing/2014/main" id="{F5B40F7B-4D95-4C40-A918-4F236C20C78D}"/>
              </a:ext>
            </a:extLst>
          </p:cNvPr>
          <p:cNvSpPr txBox="1"/>
          <p:nvPr/>
        </p:nvSpPr>
        <p:spPr>
          <a:xfrm>
            <a:off x="8656353" y="3444769"/>
            <a:ext cx="2250767" cy="1477328"/>
          </a:xfrm>
          <a:prstGeom prst="rect">
            <a:avLst/>
          </a:prstGeom>
          <a:noFill/>
        </p:spPr>
        <p:txBody>
          <a:bodyPr wrap="square" rtlCol="0">
            <a:spAutoFit/>
          </a:bodyPr>
          <a:lstStyle/>
          <a:p>
            <a:r>
              <a:rPr lang="zh-CN" altLang="en-US">
                <a:solidFill>
                  <a:schemeClr val="bg1"/>
                </a:solidFill>
                <a:latin typeface="+mj-ea"/>
                <a:ea typeface="+mj-ea"/>
              </a:rPr>
              <a:t>终端系统产生的日志</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探测记录</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终端操作记录</a:t>
            </a:r>
            <a:endParaRPr lang="en-US" altLang="zh-CN">
              <a:solidFill>
                <a:schemeClr val="bg1"/>
              </a:solidFill>
              <a:latin typeface="+mj-ea"/>
              <a:ea typeface="+mj-ea"/>
            </a:endParaRPr>
          </a:p>
          <a:p>
            <a:pPr marL="285750" indent="-285750">
              <a:buFont typeface="Arial" panose="020B0604020202020204" pitchFamily="34" charset="0"/>
              <a:buChar char="•"/>
            </a:pPr>
            <a:endParaRPr lang="zh-CN" altLang="en-US">
              <a:solidFill>
                <a:schemeClr val="bg1"/>
              </a:solidFill>
              <a:latin typeface="+mj-ea"/>
              <a:ea typeface="+mj-ea"/>
            </a:endParaRPr>
          </a:p>
        </p:txBody>
      </p:sp>
      <p:grpSp>
        <p:nvGrpSpPr>
          <p:cNvPr id="81" name="组合 80">
            <a:extLst>
              <a:ext uri="{FF2B5EF4-FFF2-40B4-BE49-F238E27FC236}">
                <a16:creationId xmlns:a16="http://schemas.microsoft.com/office/drawing/2014/main" id="{014C95BF-8EF9-4B87-BB6B-16CEF4270D97}"/>
              </a:ext>
            </a:extLst>
          </p:cNvPr>
          <p:cNvGrpSpPr/>
          <p:nvPr/>
        </p:nvGrpSpPr>
        <p:grpSpPr>
          <a:xfrm>
            <a:off x="3400904" y="984439"/>
            <a:ext cx="6993709" cy="2161984"/>
            <a:chOff x="3400904" y="513552"/>
            <a:chExt cx="6993709" cy="2161984"/>
          </a:xfrm>
        </p:grpSpPr>
        <p:grpSp>
          <p:nvGrpSpPr>
            <p:cNvPr id="24" name="组合 23">
              <a:extLst>
                <a:ext uri="{FF2B5EF4-FFF2-40B4-BE49-F238E27FC236}">
                  <a16:creationId xmlns:a16="http://schemas.microsoft.com/office/drawing/2014/main" id="{F6D22C56-A5F6-47BD-BFDE-F866509F1DF8}"/>
                </a:ext>
              </a:extLst>
            </p:cNvPr>
            <p:cNvGrpSpPr/>
            <p:nvPr/>
          </p:nvGrpSpPr>
          <p:grpSpPr>
            <a:xfrm>
              <a:off x="3400904" y="1089730"/>
              <a:ext cx="1225749" cy="1585806"/>
              <a:chOff x="9976054" y="1158848"/>
              <a:chExt cx="2227389" cy="2881673"/>
            </a:xfrm>
          </p:grpSpPr>
          <p:pic>
            <p:nvPicPr>
              <p:cNvPr id="45" name="图片 44">
                <a:extLst>
                  <a:ext uri="{FF2B5EF4-FFF2-40B4-BE49-F238E27FC236}">
                    <a16:creationId xmlns:a16="http://schemas.microsoft.com/office/drawing/2014/main" id="{E9A27F14-F186-4B97-BF0E-88A3FBB306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13153" y="2578797"/>
                <a:ext cx="1153190" cy="1153190"/>
              </a:xfrm>
              <a:prstGeom prst="rect">
                <a:avLst/>
              </a:prstGeom>
            </p:spPr>
          </p:pic>
          <p:grpSp>
            <p:nvGrpSpPr>
              <p:cNvPr id="46" name="组合 45">
                <a:extLst>
                  <a:ext uri="{FF2B5EF4-FFF2-40B4-BE49-F238E27FC236}">
                    <a16:creationId xmlns:a16="http://schemas.microsoft.com/office/drawing/2014/main" id="{A961D590-D070-428B-8232-FBDF55D201B9}"/>
                  </a:ext>
                </a:extLst>
              </p:cNvPr>
              <p:cNvGrpSpPr/>
              <p:nvPr/>
            </p:nvGrpSpPr>
            <p:grpSpPr>
              <a:xfrm>
                <a:off x="9976054" y="1158848"/>
                <a:ext cx="2227389" cy="2881673"/>
                <a:chOff x="6900482" y="3690605"/>
                <a:chExt cx="2227389" cy="2881673"/>
              </a:xfrm>
            </p:grpSpPr>
            <p:sp>
              <p:nvSpPr>
                <p:cNvPr id="47" name="任意多边形: 形状 46">
                  <a:extLst>
                    <a:ext uri="{FF2B5EF4-FFF2-40B4-BE49-F238E27FC236}">
                      <a16:creationId xmlns:a16="http://schemas.microsoft.com/office/drawing/2014/main" id="{CE830A76-D39A-43BF-8AAC-2D37B3CC6EB8}"/>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BD6D2AD-3847-4FFA-A10B-5BA993BFFFF6}"/>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295C35F-76A3-40A3-A3E8-5580699B97BF}"/>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1D627A2-F1EB-4F97-A02F-0A5B02CC9FF5}"/>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 name="文本框 34">
              <a:extLst>
                <a:ext uri="{FF2B5EF4-FFF2-40B4-BE49-F238E27FC236}">
                  <a16:creationId xmlns:a16="http://schemas.microsoft.com/office/drawing/2014/main" id="{BBFEE092-D071-4DE5-97AC-99FB2098049B}"/>
                </a:ext>
              </a:extLst>
            </p:cNvPr>
            <p:cNvSpPr txBox="1"/>
            <p:nvPr/>
          </p:nvSpPr>
          <p:spPr>
            <a:xfrm>
              <a:off x="34084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配置文件</a:t>
              </a:r>
            </a:p>
          </p:txBody>
        </p:sp>
        <p:grpSp>
          <p:nvGrpSpPr>
            <p:cNvPr id="25" name="组合 24">
              <a:extLst>
                <a:ext uri="{FF2B5EF4-FFF2-40B4-BE49-F238E27FC236}">
                  <a16:creationId xmlns:a16="http://schemas.microsoft.com/office/drawing/2014/main" id="{9E5E282E-1381-4FFA-BD05-9D27B0645897}"/>
                </a:ext>
              </a:extLst>
            </p:cNvPr>
            <p:cNvGrpSpPr/>
            <p:nvPr/>
          </p:nvGrpSpPr>
          <p:grpSpPr>
            <a:xfrm>
              <a:off x="6284884" y="1089730"/>
              <a:ext cx="1225749" cy="1585806"/>
              <a:chOff x="9976054" y="1158848"/>
              <a:chExt cx="2227389" cy="2881673"/>
            </a:xfrm>
          </p:grpSpPr>
          <p:pic>
            <p:nvPicPr>
              <p:cNvPr id="52" name="图片 51">
                <a:extLst>
                  <a:ext uri="{FF2B5EF4-FFF2-40B4-BE49-F238E27FC236}">
                    <a16:creationId xmlns:a16="http://schemas.microsoft.com/office/drawing/2014/main" id="{4801F22B-16A3-43B9-8C84-DF7A3EFFF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2625" y="2431578"/>
                <a:ext cx="1374246" cy="1374246"/>
              </a:xfrm>
              <a:prstGeom prst="rect">
                <a:avLst/>
              </a:prstGeom>
            </p:spPr>
          </p:pic>
          <p:grpSp>
            <p:nvGrpSpPr>
              <p:cNvPr id="54" name="组合 53">
                <a:extLst>
                  <a:ext uri="{FF2B5EF4-FFF2-40B4-BE49-F238E27FC236}">
                    <a16:creationId xmlns:a16="http://schemas.microsoft.com/office/drawing/2014/main" id="{08CCB303-F915-44FA-B12C-DADE7228DF9F}"/>
                  </a:ext>
                </a:extLst>
              </p:cNvPr>
              <p:cNvGrpSpPr/>
              <p:nvPr/>
            </p:nvGrpSpPr>
            <p:grpSpPr>
              <a:xfrm>
                <a:off x="9976054" y="1158848"/>
                <a:ext cx="2227389" cy="2881673"/>
                <a:chOff x="6900482" y="3690605"/>
                <a:chExt cx="2227389" cy="2881673"/>
              </a:xfrm>
            </p:grpSpPr>
            <p:sp>
              <p:nvSpPr>
                <p:cNvPr id="55" name="任意多边形: 形状 54">
                  <a:extLst>
                    <a:ext uri="{FF2B5EF4-FFF2-40B4-BE49-F238E27FC236}">
                      <a16:creationId xmlns:a16="http://schemas.microsoft.com/office/drawing/2014/main" id="{57239065-1F4A-4A34-AEEB-87728FFEC30E}"/>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8A326284-C790-4B39-BEE1-784014D85D44}"/>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14F5664-A3FC-45CA-AB2E-38D9FBE90C2D}"/>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B013DE9-E89C-4A6D-805E-A47569E8F5D9}"/>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2" name="文本框 61">
              <a:extLst>
                <a:ext uri="{FF2B5EF4-FFF2-40B4-BE49-F238E27FC236}">
                  <a16:creationId xmlns:a16="http://schemas.microsoft.com/office/drawing/2014/main" id="{A586784D-72D0-4B3E-B7C3-8193D9BED4BB}"/>
                </a:ext>
              </a:extLst>
            </p:cNvPr>
            <p:cNvSpPr txBox="1"/>
            <p:nvPr/>
          </p:nvSpPr>
          <p:spPr>
            <a:xfrm>
              <a:off x="62848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数据文件</a:t>
              </a:r>
            </a:p>
          </p:txBody>
        </p:sp>
        <p:grpSp>
          <p:nvGrpSpPr>
            <p:cNvPr id="23" name="组合 22">
              <a:extLst>
                <a:ext uri="{FF2B5EF4-FFF2-40B4-BE49-F238E27FC236}">
                  <a16:creationId xmlns:a16="http://schemas.microsoft.com/office/drawing/2014/main" id="{A9FFD9C2-9100-4496-8D5F-C7A14104D79E}"/>
                </a:ext>
              </a:extLst>
            </p:cNvPr>
            <p:cNvGrpSpPr/>
            <p:nvPr/>
          </p:nvGrpSpPr>
          <p:grpSpPr>
            <a:xfrm>
              <a:off x="9168864" y="1089730"/>
              <a:ext cx="1225749" cy="1585806"/>
              <a:chOff x="6900482" y="3690605"/>
              <a:chExt cx="2227389" cy="2881673"/>
            </a:xfrm>
          </p:grpSpPr>
          <p:sp>
            <p:nvSpPr>
              <p:cNvPr id="33" name="任意多边形: 形状 32">
                <a:extLst>
                  <a:ext uri="{FF2B5EF4-FFF2-40B4-BE49-F238E27FC236}">
                    <a16:creationId xmlns:a16="http://schemas.microsoft.com/office/drawing/2014/main" id="{14B92686-FE05-4D54-B3FA-1B9D53F4C180}"/>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BB48B5-49C3-413F-8502-6E9EA7930B3C}"/>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1FA90DE-E701-41FA-B666-39179550EFC3}"/>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4A5BEA4-2806-42F5-B656-46EBE61CFFDA}"/>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a:extLst>
                <a:ext uri="{FF2B5EF4-FFF2-40B4-BE49-F238E27FC236}">
                  <a16:creationId xmlns:a16="http://schemas.microsoft.com/office/drawing/2014/main" id="{2D03A60A-1EF0-4544-9B50-385F8CBDE2D9}"/>
                </a:ext>
              </a:extLst>
            </p:cNvPr>
            <p:cNvSpPr txBox="1"/>
            <p:nvPr/>
          </p:nvSpPr>
          <p:spPr>
            <a:xfrm>
              <a:off x="9184023"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日志文件</a:t>
              </a:r>
            </a:p>
          </p:txBody>
        </p:sp>
        <p:pic>
          <p:nvPicPr>
            <p:cNvPr id="77" name="图片 76">
              <a:extLst>
                <a:ext uri="{FF2B5EF4-FFF2-40B4-BE49-F238E27FC236}">
                  <a16:creationId xmlns:a16="http://schemas.microsoft.com/office/drawing/2014/main" id="{50FDE274-AE08-4A4D-8B51-3991AA4201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5547" y="1756130"/>
              <a:ext cx="833645" cy="833645"/>
            </a:xfrm>
            <a:prstGeom prst="rect">
              <a:avLst/>
            </a:prstGeom>
          </p:spPr>
        </p:pic>
      </p:grpSp>
      <p:cxnSp>
        <p:nvCxnSpPr>
          <p:cNvPr id="79" name="直接连接符 78">
            <a:extLst>
              <a:ext uri="{FF2B5EF4-FFF2-40B4-BE49-F238E27FC236}">
                <a16:creationId xmlns:a16="http://schemas.microsoft.com/office/drawing/2014/main" id="{8B9DD279-FCF5-42E8-8A94-42E498E9BBA6}"/>
              </a:ext>
            </a:extLst>
          </p:cNvPr>
          <p:cNvCxnSpPr>
            <a:cxnSpLocks/>
          </p:cNvCxnSpPr>
          <p:nvPr/>
        </p:nvCxnSpPr>
        <p:spPr>
          <a:xfrm>
            <a:off x="5462109"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9E8F22BA-8BD3-4BA0-9BEF-5296F06AEBC8}"/>
              </a:ext>
            </a:extLst>
          </p:cNvPr>
          <p:cNvCxnSpPr>
            <a:cxnSpLocks/>
          </p:cNvCxnSpPr>
          <p:nvPr/>
        </p:nvCxnSpPr>
        <p:spPr>
          <a:xfrm>
            <a:off x="8379514"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4E8FC15E-F7D1-4257-9759-847365FE8983}"/>
              </a:ext>
            </a:extLst>
          </p:cNvPr>
          <p:cNvSpPr>
            <a:spLocks noGrp="1"/>
          </p:cNvSpPr>
          <p:nvPr>
            <p:ph type="sldNum" sz="quarter" idx="12"/>
          </p:nvPr>
        </p:nvSpPr>
        <p:spPr/>
        <p:txBody>
          <a:bodyPr/>
          <a:lstStyle/>
          <a:p>
            <a:fld id="{36B17253-12EA-484F-ABA7-FAFD8F5B01FF}" type="slidenum">
              <a:rPr lang="zh-CN" altLang="en-US" smtClean="0"/>
              <a:t>22</a:t>
            </a:fld>
            <a:endParaRPr lang="zh-CN" altLang="en-US"/>
          </a:p>
        </p:txBody>
      </p:sp>
    </p:spTree>
    <p:extLst>
      <p:ext uri="{BB962C8B-B14F-4D97-AF65-F5344CB8AC3E}">
        <p14:creationId xmlns:p14="http://schemas.microsoft.com/office/powerpoint/2010/main" val="268936025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435362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F1565B3-67C3-4557-ABF8-758D5769ADEC}"/>
              </a:ext>
            </a:extLst>
          </p:cNvPr>
          <p:cNvSpPr/>
          <p:nvPr/>
        </p:nvSpPr>
        <p:spPr>
          <a:xfrm>
            <a:off x="5036288" y="2403170"/>
            <a:ext cx="3251211" cy="1015663"/>
          </a:xfrm>
          <a:prstGeom prst="rect">
            <a:avLst/>
          </a:prstGeom>
        </p:spPr>
        <p:txBody>
          <a:bodyPr wrap="none">
            <a:spAutoFit/>
          </a:bodyPr>
          <a:lstStyle/>
          <a:p>
            <a:pPr marL="457200" indent="-457200">
              <a:buFont typeface="Wingdings" panose="05000000000000000000" pitchFamily="2" charset="2"/>
              <a:buChar char="u"/>
            </a:pPr>
            <a:r>
              <a:rPr lang="zh-CN" altLang="en-US" sz="2000">
                <a:solidFill>
                  <a:schemeClr val="bg1"/>
                </a:solidFill>
                <a:effectLst>
                  <a:outerShdw blurRad="38100" dist="38100" dir="2700000" algn="tl">
                    <a:srgbClr val="000000">
                      <a:alpha val="43137"/>
                    </a:srgbClr>
                  </a:outerShdw>
                </a:effectLst>
                <a:latin typeface="+mj-ea"/>
                <a:ea typeface="+mj-ea"/>
              </a:rPr>
              <a:t>系统环境配置</a:t>
            </a:r>
            <a:endParaRPr lang="en-US" altLang="zh-CN" sz="2000">
              <a:solidFill>
                <a:schemeClr val="bg1"/>
              </a:solidFill>
              <a:effectLst>
                <a:outerShdw blurRad="38100" dist="38100" dir="2700000" algn="tl">
                  <a:srgbClr val="000000">
                    <a:alpha val="43137"/>
                  </a:srgbClr>
                </a:outerShdw>
              </a:effectLst>
              <a:latin typeface="+mj-ea"/>
              <a:ea typeface="+mj-ea"/>
            </a:endParaRPr>
          </a:p>
          <a:p>
            <a:pPr marL="457200" indent="-457200">
              <a:buFont typeface="Wingdings" panose="05000000000000000000" pitchFamily="2" charset="2"/>
              <a:buChar char="u"/>
            </a:pPr>
            <a:r>
              <a:rPr lang="zh-CN" altLang="en-US" sz="2000">
                <a:solidFill>
                  <a:schemeClr val="bg1"/>
                </a:solidFill>
                <a:effectLst>
                  <a:outerShdw blurRad="38100" dist="38100" dir="2700000" algn="tl">
                    <a:srgbClr val="000000">
                      <a:alpha val="43137"/>
                    </a:srgbClr>
                  </a:outerShdw>
                </a:effectLst>
                <a:latin typeface="+mj-ea"/>
                <a:ea typeface="+mj-ea"/>
              </a:rPr>
              <a:t>终端主程序开机自启动</a:t>
            </a:r>
            <a:endParaRPr lang="en-US" altLang="zh-CN" sz="2000">
              <a:solidFill>
                <a:schemeClr val="bg1"/>
              </a:solidFill>
              <a:effectLst>
                <a:outerShdw blurRad="38100" dist="38100" dir="2700000" algn="tl">
                  <a:srgbClr val="000000">
                    <a:alpha val="43137"/>
                  </a:srgbClr>
                </a:outerShdw>
              </a:effectLst>
              <a:latin typeface="+mj-ea"/>
              <a:ea typeface="+mj-ea"/>
            </a:endParaRPr>
          </a:p>
          <a:p>
            <a:pPr marL="457200" indent="-457200">
              <a:buFont typeface="Wingdings" panose="05000000000000000000" pitchFamily="2" charset="2"/>
              <a:buChar char="u"/>
            </a:pPr>
            <a:r>
              <a:rPr lang="zh-CN" altLang="en-US" sz="2000">
                <a:solidFill>
                  <a:schemeClr val="bg1"/>
                </a:solidFill>
                <a:effectLst>
                  <a:outerShdw blurRad="38100" dist="38100" dir="2700000" algn="tl">
                    <a:srgbClr val="000000">
                      <a:alpha val="43137"/>
                    </a:srgbClr>
                  </a:outerShdw>
                </a:effectLst>
                <a:latin typeface="+mj-ea"/>
                <a:ea typeface="+mj-ea"/>
              </a:rPr>
              <a:t>本地时间更新</a:t>
            </a:r>
          </a:p>
        </p:txBody>
      </p:sp>
      <p:pic>
        <p:nvPicPr>
          <p:cNvPr id="9" name="图片 8">
            <a:extLst>
              <a:ext uri="{FF2B5EF4-FFF2-40B4-BE49-F238E27FC236}">
                <a16:creationId xmlns:a16="http://schemas.microsoft.com/office/drawing/2014/main" id="{3B49BF44-D252-4A55-9D71-AA6047E1C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1079" y="2574841"/>
            <a:ext cx="1687984" cy="1687984"/>
          </a:xfrm>
          <a:prstGeom prst="rect">
            <a:avLst/>
          </a:prstGeom>
        </p:spPr>
      </p:pic>
      <p:sp>
        <p:nvSpPr>
          <p:cNvPr id="10" name="矩形 9">
            <a:extLst>
              <a:ext uri="{FF2B5EF4-FFF2-40B4-BE49-F238E27FC236}">
                <a16:creationId xmlns:a16="http://schemas.microsoft.com/office/drawing/2014/main" id="{715B37D7-4601-49B4-9F71-42DCA9D2F1E4}"/>
              </a:ext>
            </a:extLst>
          </p:cNvPr>
          <p:cNvSpPr/>
          <p:nvPr/>
        </p:nvSpPr>
        <p:spPr>
          <a:xfrm>
            <a:off x="5036288" y="589106"/>
            <a:ext cx="6096000" cy="1938992"/>
          </a:xfrm>
          <a:prstGeom prst="rect">
            <a:avLst/>
          </a:prstGeom>
        </p:spPr>
        <p:txBody>
          <a:bodyPr>
            <a:spAutoFit/>
          </a:bodyPr>
          <a:lstStyle/>
          <a:p>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a:solidFill>
                  <a:srgbClr val="FFC000"/>
                </a:solidFill>
                <a:effectLst>
                  <a:outerShdw blurRad="38100" dist="38100" dir="2700000" algn="tl">
                    <a:srgbClr val="000000">
                      <a:alpha val="43137"/>
                    </a:srgbClr>
                  </a:outerShdw>
                </a:effectLst>
                <a:latin typeface="+mj-ea"/>
                <a:ea typeface="+mj-ea"/>
              </a:rPr>
              <a:t>Shell</a:t>
            </a:r>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是指一种应用程序，这个应用程序提供了一个界面，用户通过这个界面访问操作系统内核的服务。将一些</a:t>
            </a:r>
            <a:r>
              <a:rPr lang="en-US" altLang="zh-CN" sz="2000">
                <a:solidFill>
                  <a:schemeClr val="bg1"/>
                </a:solidFill>
                <a:effectLst>
                  <a:outerShdw blurRad="38100" dist="38100" dir="2700000" algn="tl">
                    <a:srgbClr val="000000">
                      <a:alpha val="43137"/>
                    </a:srgbClr>
                  </a:outerShdw>
                </a:effectLst>
                <a:latin typeface="+mj-ea"/>
                <a:ea typeface="+mj-ea"/>
              </a:rPr>
              <a:t>shell</a:t>
            </a:r>
            <a:r>
              <a:rPr lang="zh-CN" altLang="en-US" sz="2000">
                <a:solidFill>
                  <a:schemeClr val="bg1"/>
                </a:solidFill>
                <a:effectLst>
                  <a:outerShdw blurRad="38100" dist="38100" dir="2700000" algn="tl">
                    <a:srgbClr val="000000">
                      <a:alpha val="43137"/>
                    </a:srgbClr>
                  </a:outerShdw>
                </a:effectLst>
                <a:latin typeface="+mj-ea"/>
                <a:ea typeface="+mj-ea"/>
              </a:rPr>
              <a:t>的语法与指令写在里面，然后用正规表示法，管道命令以及数据流重导向等功能，以达到我们所想要的处理目的。</a:t>
            </a:r>
          </a:p>
          <a:p>
            <a:endParaRPr lang="zh-CN" altLang="en-US" sz="2000">
              <a:solidFill>
                <a:schemeClr val="bg1"/>
              </a:solidFill>
              <a:effectLst>
                <a:outerShdw blurRad="38100" dist="38100" dir="2700000" algn="tl">
                  <a:srgbClr val="000000">
                    <a:alpha val="43137"/>
                  </a:srgbClr>
                </a:outerShdw>
              </a:effectLst>
              <a:latin typeface="+mj-ea"/>
              <a:ea typeface="+mj-ea"/>
            </a:endParaRPr>
          </a:p>
        </p:txBody>
      </p:sp>
      <p:sp>
        <p:nvSpPr>
          <p:cNvPr id="4" name="灯片编号占位符 3">
            <a:extLst>
              <a:ext uri="{FF2B5EF4-FFF2-40B4-BE49-F238E27FC236}">
                <a16:creationId xmlns:a16="http://schemas.microsoft.com/office/drawing/2014/main" id="{F021A8B7-1DEA-4E93-9A34-75A46F907F56}"/>
              </a:ext>
            </a:extLst>
          </p:cNvPr>
          <p:cNvSpPr>
            <a:spLocks noGrp="1"/>
          </p:cNvSpPr>
          <p:nvPr>
            <p:ph type="sldNum" sz="quarter" idx="12"/>
          </p:nvPr>
        </p:nvSpPr>
        <p:spPr/>
        <p:txBody>
          <a:bodyPr/>
          <a:lstStyle/>
          <a:p>
            <a:fld id="{36B17253-12EA-484F-ABA7-FAFD8F5B01FF}" type="slidenum">
              <a:rPr lang="zh-CN" altLang="en-US" smtClean="0"/>
              <a:t>23</a:t>
            </a:fld>
            <a:endParaRPr lang="zh-CN" altLang="en-US"/>
          </a:p>
        </p:txBody>
      </p:sp>
      <p:grpSp>
        <p:nvGrpSpPr>
          <p:cNvPr id="8" name="组合 7">
            <a:extLst>
              <a:ext uri="{FF2B5EF4-FFF2-40B4-BE49-F238E27FC236}">
                <a16:creationId xmlns:a16="http://schemas.microsoft.com/office/drawing/2014/main" id="{3DC29AC1-1377-4ECF-96F3-5CEC7CE3AF98}"/>
              </a:ext>
            </a:extLst>
          </p:cNvPr>
          <p:cNvGrpSpPr/>
          <p:nvPr/>
        </p:nvGrpSpPr>
        <p:grpSpPr>
          <a:xfrm>
            <a:off x="5058510" y="3687356"/>
            <a:ext cx="6659593" cy="2702926"/>
            <a:chOff x="4848045" y="3653424"/>
            <a:chExt cx="6659593" cy="2702926"/>
          </a:xfrm>
        </p:grpSpPr>
        <p:sp>
          <p:nvSpPr>
            <p:cNvPr id="6" name="矩形 5">
              <a:extLst>
                <a:ext uri="{FF2B5EF4-FFF2-40B4-BE49-F238E27FC236}">
                  <a16:creationId xmlns:a16="http://schemas.microsoft.com/office/drawing/2014/main" id="{4745A671-FE8D-4351-B820-C347157C3C72}"/>
                </a:ext>
              </a:extLst>
            </p:cNvPr>
            <p:cNvSpPr/>
            <p:nvPr/>
          </p:nvSpPr>
          <p:spPr>
            <a:xfrm>
              <a:off x="4848045" y="3653424"/>
              <a:ext cx="6659593" cy="2702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FB5E4603-27A5-4A64-841D-85FA6EE3E056}"/>
                </a:ext>
              </a:extLst>
            </p:cNvPr>
            <p:cNvSpPr/>
            <p:nvPr/>
          </p:nvSpPr>
          <p:spPr>
            <a:xfrm>
              <a:off x="5036287" y="3893969"/>
              <a:ext cx="6263253" cy="2308324"/>
            </a:xfrm>
            <a:prstGeom prst="rect">
              <a:avLst/>
            </a:prstGeom>
          </p:spPr>
          <p:txBody>
            <a:bodyPr wrap="none">
              <a:spAutoFit/>
            </a:bodyPr>
            <a:lstStyle/>
            <a:p>
              <a:r>
                <a:rPr lang="en-US" altLang="zh-CN">
                  <a:latin typeface="Consolas" panose="020B0609020204030204" pitchFamily="49" charset="0"/>
                  <a:ea typeface="微软雅黑" panose="020B0503020204020204" pitchFamily="34" charset="-122"/>
                  <a:cs typeface="Consolas" panose="020B0609020204030204" pitchFamily="49" charset="0"/>
                </a:rPr>
                <a:t>#!/bin/sh</a:t>
              </a:r>
            </a:p>
            <a:p>
              <a:r>
                <a:rPr lang="en-US" altLang="zh-CN">
                  <a:latin typeface="Consolas" panose="020B0609020204030204" pitchFamily="49" charset="0"/>
                  <a:ea typeface="微软雅黑" panose="020B0503020204020204" pitchFamily="34" charset="-122"/>
                  <a:cs typeface="Consolas" panose="020B0609020204030204" pitchFamily="49" charset="0"/>
                </a:rPr>
                <a:t>#description:</a:t>
              </a:r>
              <a:r>
                <a:rPr lang="zh-CN" altLang="en-US">
                  <a:latin typeface="Consolas" panose="020B0609020204030204" pitchFamily="49" charset="0"/>
                  <a:ea typeface="微软雅黑" panose="020B0503020204020204" pitchFamily="34" charset="-122"/>
                  <a:cs typeface="Consolas" panose="020B0609020204030204" pitchFamily="49" charset="0"/>
                </a:rPr>
                <a:t>开机自动启动脚本程序</a:t>
              </a:r>
              <a:endParaRPr lang="en-US" altLang="zh-CN">
                <a:latin typeface="Consolas" panose="020B0609020204030204" pitchFamily="49" charset="0"/>
                <a:ea typeface="微软雅黑" panose="020B0503020204020204" pitchFamily="34" charset="-122"/>
                <a:cs typeface="Consolas" panose="020B0609020204030204" pitchFamily="49" charset="0"/>
              </a:endParaRPr>
            </a:p>
            <a:p>
              <a:endParaRPr lang="en-US" altLang="zh-CN">
                <a:latin typeface="Consolas" panose="020B0609020204030204" pitchFamily="49" charset="0"/>
                <a:ea typeface="微软雅黑" panose="020B0503020204020204" pitchFamily="34" charset="-122"/>
                <a:cs typeface="Consolas" panose="020B0609020204030204" pitchFamily="49" charset="0"/>
              </a:endParaRPr>
            </a:p>
            <a:p>
              <a:r>
                <a:rPr lang="en-US" altLang="zh-CN">
                  <a:latin typeface="Consolas" panose="020B0609020204030204" pitchFamily="49" charset="0"/>
                  <a:ea typeface="微软雅黑" panose="020B0503020204020204" pitchFamily="34" charset="-122"/>
                  <a:cs typeface="Consolas" panose="020B0609020204030204" pitchFamily="49" charset="0"/>
                </a:rPr>
                <a:t>udhcpc</a:t>
              </a:r>
              <a:endParaRPr lang="zh-CN" altLang="en-US">
                <a:latin typeface="Consolas" panose="020B0609020204030204" pitchFamily="49" charset="0"/>
                <a:ea typeface="微软雅黑" panose="020B0503020204020204" pitchFamily="34" charset="-122"/>
                <a:cs typeface="Consolas" panose="020B0609020204030204" pitchFamily="49" charset="0"/>
              </a:endParaRPr>
            </a:p>
            <a:p>
              <a:r>
                <a:rPr lang="en-US" altLang="zh-CN">
                  <a:latin typeface="Consolas" panose="020B0609020204030204" pitchFamily="49" charset="0"/>
                  <a:ea typeface="微软雅黑" panose="020B0503020204020204" pitchFamily="34" charset="-122"/>
                  <a:cs typeface="Consolas" panose="020B0609020204030204" pitchFamily="49" charset="0"/>
                </a:rPr>
                <a:t># </a:t>
              </a:r>
              <a:r>
                <a:rPr lang="zh-CN" altLang="en-US">
                  <a:latin typeface="Consolas" panose="020B0609020204030204" pitchFamily="49" charset="0"/>
                  <a:ea typeface="微软雅黑" panose="020B0503020204020204" pitchFamily="34" charset="-122"/>
                  <a:cs typeface="Consolas" panose="020B0609020204030204" pitchFamily="49" charset="0"/>
                </a:rPr>
                <a:t>更新本地时间</a:t>
              </a:r>
              <a:endParaRPr lang="en-US" altLang="zh-CN">
                <a:latin typeface="Consolas" panose="020B0609020204030204" pitchFamily="49" charset="0"/>
                <a:ea typeface="微软雅黑" panose="020B0503020204020204" pitchFamily="34" charset="-122"/>
                <a:cs typeface="Consolas" panose="020B0609020204030204" pitchFamily="49" charset="0"/>
              </a:endParaRPr>
            </a:p>
            <a:p>
              <a:r>
                <a:rPr lang="pl-PL" altLang="zh-CN">
                  <a:latin typeface="Consolas" panose="020B0609020204030204" pitchFamily="49" charset="0"/>
                  <a:ea typeface="微软雅黑" panose="020B0503020204020204" pitchFamily="34" charset="-122"/>
                  <a:cs typeface="Consolas" panose="020B0609020204030204" pitchFamily="49" charset="0"/>
                </a:rPr>
                <a:t>ntpdate -u ntp.api.bz   </a:t>
              </a:r>
              <a:endParaRPr lang="zh-CN" altLang="en-US">
                <a:latin typeface="Consolas" panose="020B0609020204030204" pitchFamily="49" charset="0"/>
                <a:ea typeface="微软雅黑" panose="020B0503020204020204" pitchFamily="34" charset="-122"/>
                <a:cs typeface="Consolas" panose="020B0609020204030204" pitchFamily="49" charset="0"/>
              </a:endParaRPr>
            </a:p>
            <a:p>
              <a:r>
                <a:rPr lang="en-US" altLang="zh-CN">
                  <a:latin typeface="Consolas" panose="020B0609020204030204" pitchFamily="49" charset="0"/>
                  <a:ea typeface="微软雅黑" panose="020B0503020204020204" pitchFamily="34" charset="-122"/>
                  <a:cs typeface="Consolas" panose="020B0609020204030204" pitchFamily="49" charset="0"/>
                </a:rPr>
                <a:t># </a:t>
              </a:r>
              <a:r>
                <a:rPr lang="zh-CN" altLang="en-US">
                  <a:latin typeface="Consolas" panose="020B0609020204030204" pitchFamily="49" charset="0"/>
                  <a:ea typeface="微软雅黑" panose="020B0503020204020204" pitchFamily="34" charset="-122"/>
                  <a:cs typeface="Consolas" panose="020B0609020204030204" pitchFamily="49" charset="0"/>
                </a:rPr>
                <a:t>后台开启主程序服务</a:t>
              </a:r>
              <a:endParaRPr lang="en-US" altLang="zh-CN">
                <a:latin typeface="Consolas" panose="020B0609020204030204" pitchFamily="49" charset="0"/>
                <a:ea typeface="微软雅黑" panose="020B0503020204020204" pitchFamily="34" charset="-122"/>
                <a:cs typeface="Consolas" panose="020B0609020204030204" pitchFamily="49" charset="0"/>
              </a:endParaRPr>
            </a:p>
            <a:p>
              <a:r>
                <a:rPr lang="en-US" altLang="zh-CN">
                  <a:latin typeface="Consolas" panose="020B0609020204030204" pitchFamily="49" charset="0"/>
                  <a:ea typeface="微软雅黑" panose="020B0503020204020204" pitchFamily="34" charset="-122"/>
                  <a:cs typeface="Consolas" panose="020B0609020204030204" pitchFamily="49" charset="0"/>
                </a:rPr>
                <a:t>nohup  /root/isounderz_server &gt;output.log 2&gt;&amp;1 &amp;</a:t>
              </a:r>
            </a:p>
          </p:txBody>
        </p:sp>
      </p:grpSp>
    </p:spTree>
    <p:extLst>
      <p:ext uri="{BB962C8B-B14F-4D97-AF65-F5344CB8AC3E}">
        <p14:creationId xmlns:p14="http://schemas.microsoft.com/office/powerpoint/2010/main" val="17096719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管理系统应用软件设计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4</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230217" y="3840423"/>
            <a:ext cx="5516218"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797364"/>
            <a:ext cx="12191999"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Management system application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5BA9A10E-F388-4BE1-BEB6-AD4BE88BF409}"/>
              </a:ext>
            </a:extLst>
          </p:cNvPr>
          <p:cNvSpPr>
            <a:spLocks noGrp="1"/>
          </p:cNvSpPr>
          <p:nvPr>
            <p:ph type="sldNum" sz="quarter" idx="12"/>
          </p:nvPr>
        </p:nvSpPr>
        <p:spPr/>
        <p:txBody>
          <a:bodyPr/>
          <a:lstStyle/>
          <a:p>
            <a:fld id="{36B17253-12EA-484F-ABA7-FAFD8F5B01FF}" type="slidenum">
              <a:rPr lang="zh-CN" altLang="en-US" smtClean="0"/>
              <a:t>24</a:t>
            </a:fld>
            <a:endParaRPr lang="zh-CN" altLang="en-US"/>
          </a:p>
        </p:txBody>
      </p:sp>
    </p:spTree>
    <p:extLst>
      <p:ext uri="{BB962C8B-B14F-4D97-AF65-F5344CB8AC3E}">
        <p14:creationId xmlns:p14="http://schemas.microsoft.com/office/powerpoint/2010/main" val="24420094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746281"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探测管理系统设计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304678" y="5010226"/>
            <a:ext cx="4546826" cy="923330"/>
          </a:xfrm>
          <a:prstGeom prst="rect">
            <a:avLst/>
          </a:prstGeom>
          <a:noFill/>
        </p:spPr>
        <p:txBody>
          <a:bodyPr wrap="square" rtlCol="0">
            <a:spAutoFit/>
          </a:bodyPr>
          <a:lstStyle/>
          <a:p>
            <a:pPr algn="just"/>
            <a:r>
              <a:rPr lang="en-US" altLang="zh-CN" b="1" u="sng">
                <a:solidFill>
                  <a:schemeClr val="bg1"/>
                </a:solidFill>
                <a:effectLst>
                  <a:outerShdw blurRad="38100" dist="38100" dir="2700000" algn="tl">
                    <a:srgbClr val="000000">
                      <a:alpha val="43137"/>
                    </a:srgbClr>
                  </a:outerShdw>
                </a:effectLst>
                <a:latin typeface="+mj-ea"/>
                <a:ea typeface="+mj-ea"/>
              </a:rPr>
              <a:t>socket server</a:t>
            </a:r>
            <a:r>
              <a:rPr lang="zh-CN" altLang="en-US">
                <a:solidFill>
                  <a:schemeClr val="bg1"/>
                </a:solidFill>
                <a:effectLst>
                  <a:outerShdw blurRad="38100" dist="38100" dir="2700000" algn="tl">
                    <a:srgbClr val="000000">
                      <a:alpha val="43137"/>
                    </a:srgbClr>
                  </a:outerShdw>
                </a:effectLst>
                <a:latin typeface="+mj-ea"/>
                <a:ea typeface="+mj-ea"/>
              </a:rPr>
              <a:t>用于电离层管理服务器与探测设备之间建立网络连接，通过</a:t>
            </a:r>
            <a:r>
              <a:rPr lang="en-US" altLang="zh-CN">
                <a:solidFill>
                  <a:schemeClr val="bg1"/>
                </a:solidFill>
                <a:effectLst>
                  <a:outerShdw blurRad="38100" dist="38100" dir="2700000" algn="tl">
                    <a:srgbClr val="000000">
                      <a:alpha val="43137"/>
                    </a:srgbClr>
                  </a:outerShdw>
                </a:effectLst>
                <a:latin typeface="+mj-ea"/>
                <a:ea typeface="+mj-ea"/>
              </a:rPr>
              <a:t>Socketserver</a:t>
            </a:r>
            <a:r>
              <a:rPr lang="zh-CN" altLang="en-US">
                <a:solidFill>
                  <a:schemeClr val="bg1"/>
                </a:solidFill>
                <a:effectLst>
                  <a:outerShdw blurRad="38100" dist="38100" dir="2700000" algn="tl">
                    <a:srgbClr val="000000">
                      <a:alpha val="43137"/>
                    </a:srgbClr>
                  </a:outerShdw>
                </a:effectLst>
                <a:latin typeface="+mj-ea"/>
                <a:ea typeface="+mj-ea"/>
              </a:rPr>
              <a:t>与设备进行网络通信实现用户远程控制设备</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304677" y="1202204"/>
            <a:ext cx="4604046" cy="1200329"/>
          </a:xfrm>
          <a:prstGeom prst="rect">
            <a:avLst/>
          </a:prstGeom>
          <a:noFill/>
        </p:spPr>
        <p:txBody>
          <a:bodyPr wrap="square" rtlCol="0">
            <a:spAutoFit/>
          </a:bodyPr>
          <a:lstStyle/>
          <a:p>
            <a:pPr algn="just"/>
            <a:r>
              <a:rPr lang="en-US" altLang="zh-CN" b="1" u="sng">
                <a:solidFill>
                  <a:schemeClr val="bg1"/>
                </a:solidFill>
                <a:effectLst>
                  <a:outerShdw blurRad="38100" dist="38100" dir="2700000" algn="tl">
                    <a:srgbClr val="000000">
                      <a:alpha val="43137"/>
                    </a:srgbClr>
                  </a:outerShdw>
                </a:effectLst>
                <a:latin typeface="+mj-ea"/>
                <a:ea typeface="+mj-ea"/>
              </a:rPr>
              <a:t>web</a:t>
            </a:r>
            <a:r>
              <a:rPr lang="zh-CN" altLang="en-US" b="1" u="sng">
                <a:solidFill>
                  <a:schemeClr val="bg1"/>
                </a:solidFill>
                <a:effectLst>
                  <a:outerShdw blurRad="38100" dist="38100" dir="2700000" algn="tl">
                    <a:srgbClr val="000000">
                      <a:alpha val="43137"/>
                    </a:srgbClr>
                  </a:outerShdw>
                </a:effectLst>
                <a:latin typeface="+mj-ea"/>
                <a:ea typeface="+mj-ea"/>
              </a:rPr>
              <a:t>应用程序</a:t>
            </a:r>
            <a:r>
              <a:rPr lang="zh-CN" altLang="en-US">
                <a:solidFill>
                  <a:schemeClr val="bg1"/>
                </a:solidFill>
                <a:effectLst>
                  <a:outerShdw blurRad="38100" dist="38100" dir="2700000" algn="tl">
                    <a:srgbClr val="000000">
                      <a:alpha val="43137"/>
                    </a:srgbClr>
                  </a:outerShdw>
                </a:effectLst>
                <a:latin typeface="+mj-ea"/>
                <a:ea typeface="+mj-ea"/>
              </a:rPr>
              <a:t>的主要功能是提供网上信息浏览服务，服务器使用了超文本传输协议（</a:t>
            </a:r>
            <a:r>
              <a:rPr lang="en-US" altLang="zh-CN">
                <a:solidFill>
                  <a:schemeClr val="bg1"/>
                </a:solidFill>
                <a:effectLst>
                  <a:outerShdw blurRad="38100" dist="38100" dir="2700000" algn="tl">
                    <a:srgbClr val="000000">
                      <a:alpha val="43137"/>
                    </a:srgbClr>
                  </a:outerShdw>
                </a:effectLst>
                <a:latin typeface="+mj-ea"/>
                <a:ea typeface="+mj-ea"/>
              </a:rPr>
              <a:t>HTTP</a:t>
            </a:r>
            <a:r>
              <a:rPr lang="zh-CN" altLang="en-US">
                <a:solidFill>
                  <a:schemeClr val="bg1"/>
                </a:solidFill>
                <a:effectLst>
                  <a:outerShdw blurRad="38100" dist="38100" dir="2700000" algn="tl">
                    <a:srgbClr val="000000">
                      <a:alpha val="43137"/>
                    </a:srgbClr>
                  </a:outerShdw>
                </a:effectLst>
                <a:latin typeface="+mj-ea"/>
                <a:ea typeface="+mj-ea"/>
              </a:rPr>
              <a:t>）与客户机浏览器进行信息交流，主要内容包括</a:t>
            </a:r>
            <a:r>
              <a:rPr lang="zh-CN" altLang="en-US">
                <a:solidFill>
                  <a:srgbClr val="3ED6FF"/>
                </a:solidFill>
                <a:effectLst>
                  <a:outerShdw blurRad="38100" dist="38100" dir="2700000" algn="tl">
                    <a:srgbClr val="000000">
                      <a:alpha val="43137"/>
                    </a:srgbClr>
                  </a:outerShdw>
                </a:effectLst>
                <a:latin typeface="+mj-ea"/>
                <a:ea typeface="+mj-ea"/>
              </a:rPr>
              <a:t>前端</a:t>
            </a:r>
            <a:r>
              <a:rPr lang="en-US" altLang="zh-CN">
                <a:solidFill>
                  <a:srgbClr val="3ED6FF"/>
                </a:solidFill>
                <a:effectLst>
                  <a:outerShdw blurRad="38100" dist="38100" dir="2700000" algn="tl">
                    <a:srgbClr val="000000">
                      <a:alpha val="43137"/>
                    </a:srgbClr>
                  </a:outerShdw>
                </a:effectLst>
                <a:latin typeface="+mj-ea"/>
                <a:ea typeface="+mj-ea"/>
              </a:rPr>
              <a:t>UI</a:t>
            </a:r>
            <a:r>
              <a:rPr lang="zh-CN" altLang="en-US">
                <a:solidFill>
                  <a:srgbClr val="3ED6FF"/>
                </a:solidFill>
                <a:effectLst>
                  <a:outerShdw blurRad="38100" dist="38100" dir="2700000" algn="tl">
                    <a:srgbClr val="000000">
                      <a:alpha val="43137"/>
                    </a:srgbClr>
                  </a:outerShdw>
                </a:effectLst>
                <a:latin typeface="+mj-ea"/>
                <a:ea typeface="+mj-ea"/>
              </a:rPr>
              <a:t>设计</a:t>
            </a:r>
            <a:r>
              <a:rPr lang="zh-CN" altLang="en-US">
                <a:solidFill>
                  <a:schemeClr val="bg1"/>
                </a:solidFill>
                <a:effectLst>
                  <a:outerShdw blurRad="38100" dist="38100" dir="2700000" algn="tl">
                    <a:srgbClr val="000000">
                      <a:alpha val="43137"/>
                    </a:srgbClr>
                  </a:outerShdw>
                </a:effectLst>
                <a:latin typeface="+mj-ea"/>
                <a:ea typeface="+mj-ea"/>
              </a:rPr>
              <a:t>和</a:t>
            </a:r>
            <a:r>
              <a:rPr lang="zh-CN" altLang="en-US">
                <a:solidFill>
                  <a:srgbClr val="FFC000"/>
                </a:solidFill>
                <a:effectLst>
                  <a:outerShdw blurRad="38100" dist="38100" dir="2700000" algn="tl">
                    <a:srgbClr val="000000">
                      <a:alpha val="43137"/>
                    </a:srgbClr>
                  </a:outerShdw>
                </a:effectLst>
                <a:latin typeface="+mj-ea"/>
                <a:ea typeface="+mj-ea"/>
              </a:rPr>
              <a:t>后端业务逻辑</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247464" y="3017982"/>
            <a:ext cx="4604047" cy="1200329"/>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数据库</a:t>
            </a:r>
            <a:r>
              <a:rPr lang="zh-CN" altLang="en-US">
                <a:solidFill>
                  <a:schemeClr val="bg1"/>
                </a:solidFill>
                <a:effectLst>
                  <a:outerShdw blurRad="38100" dist="38100" dir="2700000" algn="tl">
                    <a:srgbClr val="000000">
                      <a:alpha val="43137"/>
                    </a:srgbClr>
                  </a:outerShdw>
                </a:effectLst>
                <a:latin typeface="+mj-ea"/>
                <a:ea typeface="+mj-ea"/>
              </a:rPr>
              <a:t>是按照数据结构来存储和管理数据的仓库，方便用户管理所存储的数据资源，在本文中的数据库存放的是易于管理和统计的电离层探测数据、用户数据和设备数据</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1CE18F51-AB0C-48CE-93C3-2F6A102CD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73" y="1301463"/>
            <a:ext cx="1085315" cy="1085315"/>
          </a:xfrm>
          <a:prstGeom prst="rect">
            <a:avLst/>
          </a:prstGeom>
        </p:spPr>
      </p:pic>
      <p:pic>
        <p:nvPicPr>
          <p:cNvPr id="65" name="图片 64">
            <a:extLst>
              <a:ext uri="{FF2B5EF4-FFF2-40B4-BE49-F238E27FC236}">
                <a16:creationId xmlns:a16="http://schemas.microsoft.com/office/drawing/2014/main" id="{4D66C3FC-DA50-4209-8FE3-238F018CC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6182" y="3124539"/>
            <a:ext cx="997296" cy="987217"/>
          </a:xfrm>
          <a:prstGeom prst="rect">
            <a:avLst/>
          </a:prstGeom>
        </p:spPr>
      </p:pic>
      <p:pic>
        <p:nvPicPr>
          <p:cNvPr id="66" name="图片 65">
            <a:extLst>
              <a:ext uri="{FF2B5EF4-FFF2-40B4-BE49-F238E27FC236}">
                <a16:creationId xmlns:a16="http://schemas.microsoft.com/office/drawing/2014/main" id="{18A8BC1D-D6E5-4E98-9AB2-26A32C35EF88}"/>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6022196" y="4849518"/>
            <a:ext cx="1225268" cy="998669"/>
          </a:xfrm>
          <a:prstGeom prst="rect">
            <a:avLst/>
          </a:prstGeom>
        </p:spPr>
      </p:pic>
      <p:pic>
        <p:nvPicPr>
          <p:cNvPr id="67" name="图片 66">
            <a:extLst>
              <a:ext uri="{FF2B5EF4-FFF2-40B4-BE49-F238E27FC236}">
                <a16:creationId xmlns:a16="http://schemas.microsoft.com/office/drawing/2014/main" id="{AA1E5EC6-F76E-446F-B89E-C5B96DF10D4F}"/>
              </a:ext>
            </a:extLst>
          </p:cNvPr>
          <p:cNvPicPr>
            <a:picLocks noChangeAspect="1"/>
          </p:cNvPicPr>
          <p:nvPr/>
        </p:nvPicPr>
        <p:blipFill>
          <a:blip r:embed="rId6"/>
          <a:stretch>
            <a:fillRect/>
          </a:stretch>
        </p:blipFill>
        <p:spPr>
          <a:xfrm>
            <a:off x="340490" y="1988420"/>
            <a:ext cx="5238081" cy="3859767"/>
          </a:xfrm>
          <a:prstGeom prst="rect">
            <a:avLst/>
          </a:prstGeom>
        </p:spPr>
      </p:pic>
      <p:sp>
        <p:nvSpPr>
          <p:cNvPr id="2" name="灯片编号占位符 1">
            <a:extLst>
              <a:ext uri="{FF2B5EF4-FFF2-40B4-BE49-F238E27FC236}">
                <a16:creationId xmlns:a16="http://schemas.microsoft.com/office/drawing/2014/main" id="{24F4904A-F9A9-4426-8B0C-169DDB93E37E}"/>
              </a:ext>
            </a:extLst>
          </p:cNvPr>
          <p:cNvSpPr>
            <a:spLocks noGrp="1"/>
          </p:cNvSpPr>
          <p:nvPr>
            <p:ph type="sldNum" sz="quarter" idx="12"/>
          </p:nvPr>
        </p:nvSpPr>
        <p:spPr/>
        <p:txBody>
          <a:bodyPr/>
          <a:lstStyle/>
          <a:p>
            <a:fld id="{36B17253-12EA-484F-ABA7-FAFD8F5B01FF}" type="slidenum">
              <a:rPr lang="zh-CN" altLang="en-US" smtClean="0"/>
              <a:t>25</a:t>
            </a:fld>
            <a:endParaRPr lang="zh-CN" altLang="en-US"/>
          </a:p>
        </p:txBody>
      </p:sp>
    </p:spTree>
    <p:extLst>
      <p:ext uri="{BB962C8B-B14F-4D97-AF65-F5344CB8AC3E}">
        <p14:creationId xmlns:p14="http://schemas.microsoft.com/office/powerpoint/2010/main" val="101154372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C22D085D-2693-4205-94C6-F20D0393729D}"/>
              </a:ext>
            </a:extLst>
          </p:cNvPr>
          <p:cNvPicPr>
            <a:picLocks noChangeAspect="1"/>
          </p:cNvPicPr>
          <p:nvPr/>
        </p:nvPicPr>
        <p:blipFill>
          <a:blip r:embed="rId6"/>
          <a:stretch>
            <a:fillRect/>
          </a:stretch>
        </p:blipFill>
        <p:spPr>
          <a:xfrm>
            <a:off x="5521235" y="875090"/>
            <a:ext cx="2298391" cy="2572735"/>
          </a:xfrm>
          <a:prstGeom prst="rect">
            <a:avLst/>
          </a:prstGeom>
        </p:spPr>
      </p:pic>
      <p:sp>
        <p:nvSpPr>
          <p:cNvPr id="27" name="矩形 26">
            <a:extLst>
              <a:ext uri="{FF2B5EF4-FFF2-40B4-BE49-F238E27FC236}">
                <a16:creationId xmlns:a16="http://schemas.microsoft.com/office/drawing/2014/main" id="{E6152F97-C809-4DB2-942A-CD3320C95199}"/>
              </a:ext>
            </a:extLst>
          </p:cNvPr>
          <p:cNvSpPr/>
          <p:nvPr/>
        </p:nvSpPr>
        <p:spPr>
          <a:xfrm>
            <a:off x="2942492" y="4149423"/>
            <a:ext cx="8241323" cy="1631216"/>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是一个使用</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编写的轻量级</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应用框架，它提供相关工具、库和技术来允许你构建一个</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应用程序。</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属于微框架，优点是框架简单轻巧，缺点是需要做更多工作去实现更加丰富的内容。</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依赖两个外部库，分别是 </a:t>
            </a:r>
            <a:r>
              <a:rPr lang="en-US" altLang="zh-CN" sz="2000" b="1">
                <a:solidFill>
                  <a:schemeClr val="bg1"/>
                </a:solidFill>
                <a:effectLst>
                  <a:outerShdw blurRad="38100" dist="38100" dir="2700000" algn="tl">
                    <a:srgbClr val="000000">
                      <a:alpha val="43137"/>
                    </a:srgbClr>
                  </a:outerShdw>
                </a:effectLst>
                <a:latin typeface="+mj-ea"/>
                <a:ea typeface="+mj-ea"/>
              </a:rPr>
              <a:t>Jinja2 </a:t>
            </a:r>
            <a:r>
              <a:rPr lang="zh-CN" altLang="en-US" sz="2000">
                <a:solidFill>
                  <a:schemeClr val="bg1"/>
                </a:solidFill>
                <a:effectLst>
                  <a:outerShdw blurRad="38100" dist="38100" dir="2700000" algn="tl">
                    <a:srgbClr val="000000">
                      <a:alpha val="43137"/>
                    </a:srgbClr>
                  </a:outerShdw>
                </a:effectLst>
                <a:latin typeface="+mj-ea"/>
                <a:ea typeface="+mj-ea"/>
              </a:rPr>
              <a:t>模板引擎和 </a:t>
            </a:r>
            <a:r>
              <a:rPr lang="en-US" altLang="zh-CN" sz="2000" b="1">
                <a:solidFill>
                  <a:schemeClr val="bg1"/>
                </a:solidFill>
                <a:effectLst>
                  <a:outerShdw blurRad="38100" dist="38100" dir="2700000" algn="tl">
                    <a:srgbClr val="000000">
                      <a:alpha val="43137"/>
                    </a:srgbClr>
                  </a:outerShdw>
                </a:effectLst>
                <a:latin typeface="+mj-ea"/>
                <a:ea typeface="+mj-ea"/>
              </a:rPr>
              <a:t>Werkzeug WSGI </a:t>
            </a:r>
            <a:r>
              <a:rPr lang="zh-CN" altLang="en-US" sz="2000">
                <a:solidFill>
                  <a:schemeClr val="bg1"/>
                </a:solidFill>
                <a:effectLst>
                  <a:outerShdw blurRad="38100" dist="38100" dir="2700000" algn="tl">
                    <a:srgbClr val="000000">
                      <a:alpha val="43137"/>
                    </a:srgbClr>
                  </a:outerShdw>
                </a:effectLst>
                <a:latin typeface="+mj-ea"/>
                <a:ea typeface="+mj-ea"/>
              </a:rPr>
              <a:t>服务器网关接口工具集。</a:t>
            </a:r>
          </a:p>
        </p:txBody>
      </p:sp>
      <p:grpSp>
        <p:nvGrpSpPr>
          <p:cNvPr id="22" name="组合 21">
            <a:extLst>
              <a:ext uri="{FF2B5EF4-FFF2-40B4-BE49-F238E27FC236}">
                <a16:creationId xmlns:a16="http://schemas.microsoft.com/office/drawing/2014/main" id="{8A627735-7F2F-4B78-AEF1-D2223E52F007}"/>
              </a:ext>
            </a:extLst>
          </p:cNvPr>
          <p:cNvGrpSpPr/>
          <p:nvPr/>
        </p:nvGrpSpPr>
        <p:grpSpPr>
          <a:xfrm>
            <a:off x="1509642" y="1310711"/>
            <a:ext cx="130952" cy="757237"/>
            <a:chOff x="1559859" y="1339698"/>
            <a:chExt cx="130952" cy="757237"/>
          </a:xfrm>
        </p:grpSpPr>
        <p:sp>
          <p:nvSpPr>
            <p:cNvPr id="23" name="椭圆 22">
              <a:extLst>
                <a:ext uri="{FF2B5EF4-FFF2-40B4-BE49-F238E27FC236}">
                  <a16:creationId xmlns:a16="http://schemas.microsoft.com/office/drawing/2014/main" id="{F62E7FC9-8F0A-4C3D-B5A6-8A4AA64738BF}"/>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3F44BE9-362F-4366-A33F-483A49DB9F7C}"/>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a:extLst>
              <a:ext uri="{FF2B5EF4-FFF2-40B4-BE49-F238E27FC236}">
                <a16:creationId xmlns:a16="http://schemas.microsoft.com/office/drawing/2014/main" id="{005AADE4-EF5F-4850-83FC-2FA0A3EC59E3}"/>
              </a:ext>
            </a:extLst>
          </p:cNvPr>
          <p:cNvSpPr>
            <a:spLocks noGrp="1"/>
          </p:cNvSpPr>
          <p:nvPr>
            <p:ph type="sldNum" sz="quarter" idx="12"/>
          </p:nvPr>
        </p:nvSpPr>
        <p:spPr/>
        <p:txBody>
          <a:bodyPr/>
          <a:lstStyle/>
          <a:p>
            <a:fld id="{36B17253-12EA-484F-ABA7-FAFD8F5B01FF}" type="slidenum">
              <a:rPr lang="zh-CN" altLang="en-US" smtClean="0"/>
              <a:t>26</a:t>
            </a:fld>
            <a:endParaRPr lang="zh-CN" altLang="en-US"/>
          </a:p>
        </p:txBody>
      </p:sp>
    </p:spTree>
    <p:extLst>
      <p:ext uri="{BB962C8B-B14F-4D97-AF65-F5344CB8AC3E}">
        <p14:creationId xmlns:p14="http://schemas.microsoft.com/office/powerpoint/2010/main" val="360134140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D2CAC883-2F35-4ADA-9AC0-288531A0E91A}"/>
              </a:ext>
            </a:extLst>
          </p:cNvPr>
          <p:cNvGrpSpPr/>
          <p:nvPr/>
        </p:nvGrpSpPr>
        <p:grpSpPr>
          <a:xfrm>
            <a:off x="2329003" y="3333196"/>
            <a:ext cx="1360966" cy="792411"/>
            <a:chOff x="535412" y="3323319"/>
            <a:chExt cx="1360966" cy="792411"/>
          </a:xfrm>
        </p:grpSpPr>
        <p:pic>
          <p:nvPicPr>
            <p:cNvPr id="46" name="图片 45">
              <a:extLst>
                <a:ext uri="{FF2B5EF4-FFF2-40B4-BE49-F238E27FC236}">
                  <a16:creationId xmlns:a16="http://schemas.microsoft.com/office/drawing/2014/main" id="{925DF879-D984-4487-964C-97EFFC720D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079" y="3323319"/>
              <a:ext cx="399633" cy="399633"/>
            </a:xfrm>
            <a:prstGeom prst="rect">
              <a:avLst/>
            </a:prstGeom>
          </p:spPr>
        </p:pic>
        <p:sp>
          <p:nvSpPr>
            <p:cNvPr id="47" name="文本框 46">
              <a:extLst>
                <a:ext uri="{FF2B5EF4-FFF2-40B4-BE49-F238E27FC236}">
                  <a16:creationId xmlns:a16="http://schemas.microsoft.com/office/drawing/2014/main" id="{268869BA-C567-4CCF-A8E8-31DFD2F06741}"/>
                </a:ext>
              </a:extLst>
            </p:cNvPr>
            <p:cNvSpPr txBox="1"/>
            <p:nvPr/>
          </p:nvSpPr>
          <p:spPr>
            <a:xfrm>
              <a:off x="535412" y="3746398"/>
              <a:ext cx="1360966"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访问网站</a:t>
              </a:r>
            </a:p>
          </p:txBody>
        </p:sp>
      </p:grpSp>
      <p:grpSp>
        <p:nvGrpSpPr>
          <p:cNvPr id="19" name="组合 18">
            <a:extLst>
              <a:ext uri="{FF2B5EF4-FFF2-40B4-BE49-F238E27FC236}">
                <a16:creationId xmlns:a16="http://schemas.microsoft.com/office/drawing/2014/main" id="{F663A9A9-1BC4-49E8-90BD-EBED156655D9}"/>
              </a:ext>
            </a:extLst>
          </p:cNvPr>
          <p:cNvGrpSpPr/>
          <p:nvPr/>
        </p:nvGrpSpPr>
        <p:grpSpPr>
          <a:xfrm>
            <a:off x="3908617" y="4700091"/>
            <a:ext cx="1266018" cy="369332"/>
            <a:chOff x="2936203" y="1794135"/>
            <a:chExt cx="1266018" cy="369332"/>
          </a:xfrm>
        </p:grpSpPr>
        <p:sp>
          <p:nvSpPr>
            <p:cNvPr id="44" name="文本框 43">
              <a:extLst>
                <a:ext uri="{FF2B5EF4-FFF2-40B4-BE49-F238E27FC236}">
                  <a16:creationId xmlns:a16="http://schemas.microsoft.com/office/drawing/2014/main" id="{0BFD2300-769E-4ADD-A56E-49A1AEA11EF4}"/>
                </a:ext>
              </a:extLst>
            </p:cNvPr>
            <p:cNvSpPr txBox="1"/>
            <p:nvPr/>
          </p:nvSpPr>
          <p:spPr>
            <a:xfrm>
              <a:off x="3079901" y="1794135"/>
              <a:ext cx="1122320"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修改密码</a:t>
              </a:r>
            </a:p>
          </p:txBody>
        </p:sp>
        <p:sp>
          <p:nvSpPr>
            <p:cNvPr id="45" name="椭圆 44">
              <a:extLst>
                <a:ext uri="{FF2B5EF4-FFF2-40B4-BE49-F238E27FC236}">
                  <a16:creationId xmlns:a16="http://schemas.microsoft.com/office/drawing/2014/main" id="{D478A76D-E0BA-4D64-BBD7-F79A7D7B3B26}"/>
                </a:ext>
              </a:extLst>
            </p:cNvPr>
            <p:cNvSpPr/>
            <p:nvPr/>
          </p:nvSpPr>
          <p:spPr>
            <a:xfrm>
              <a:off x="2936203" y="1906952"/>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grpSp>
        <p:nvGrpSpPr>
          <p:cNvPr id="20" name="组合 19">
            <a:extLst>
              <a:ext uri="{FF2B5EF4-FFF2-40B4-BE49-F238E27FC236}">
                <a16:creationId xmlns:a16="http://schemas.microsoft.com/office/drawing/2014/main" id="{A2684C8F-1869-4AD3-8585-54074FCF44C1}"/>
              </a:ext>
            </a:extLst>
          </p:cNvPr>
          <p:cNvGrpSpPr/>
          <p:nvPr/>
        </p:nvGrpSpPr>
        <p:grpSpPr>
          <a:xfrm>
            <a:off x="3965728" y="3325128"/>
            <a:ext cx="828818" cy="800479"/>
            <a:chOff x="3332682" y="3315251"/>
            <a:chExt cx="828818" cy="800479"/>
          </a:xfrm>
        </p:grpSpPr>
        <p:pic>
          <p:nvPicPr>
            <p:cNvPr id="42" name="图片 41">
              <a:extLst>
                <a:ext uri="{FF2B5EF4-FFF2-40B4-BE49-F238E27FC236}">
                  <a16:creationId xmlns:a16="http://schemas.microsoft.com/office/drawing/2014/main" id="{0B6DA0A5-5D48-403F-BB5D-6C3191BA5A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6299" y="3315251"/>
              <a:ext cx="399633" cy="399633"/>
            </a:xfrm>
            <a:prstGeom prst="rect">
              <a:avLst/>
            </a:prstGeom>
          </p:spPr>
        </p:pic>
        <p:sp>
          <p:nvSpPr>
            <p:cNvPr id="43" name="文本框 42">
              <a:extLst>
                <a:ext uri="{FF2B5EF4-FFF2-40B4-BE49-F238E27FC236}">
                  <a16:creationId xmlns:a16="http://schemas.microsoft.com/office/drawing/2014/main" id="{73EFC196-571C-443C-BEA9-DC924FA9EE2F}"/>
                </a:ext>
              </a:extLst>
            </p:cNvPr>
            <p:cNvSpPr txBox="1"/>
            <p:nvPr/>
          </p:nvSpPr>
          <p:spPr>
            <a:xfrm>
              <a:off x="3332682" y="3746398"/>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登录</a:t>
              </a:r>
            </a:p>
          </p:txBody>
        </p:sp>
      </p:grpSp>
      <p:grpSp>
        <p:nvGrpSpPr>
          <p:cNvPr id="21" name="组合 20">
            <a:extLst>
              <a:ext uri="{FF2B5EF4-FFF2-40B4-BE49-F238E27FC236}">
                <a16:creationId xmlns:a16="http://schemas.microsoft.com/office/drawing/2014/main" id="{F16028ED-C4CE-4950-A795-830438523BBF}"/>
              </a:ext>
            </a:extLst>
          </p:cNvPr>
          <p:cNvGrpSpPr/>
          <p:nvPr/>
        </p:nvGrpSpPr>
        <p:grpSpPr>
          <a:xfrm>
            <a:off x="3912398" y="4228183"/>
            <a:ext cx="966374" cy="369332"/>
            <a:chOff x="3501105" y="4605910"/>
            <a:chExt cx="966374" cy="369332"/>
          </a:xfrm>
        </p:grpSpPr>
        <p:sp>
          <p:nvSpPr>
            <p:cNvPr id="40" name="文本框 39">
              <a:extLst>
                <a:ext uri="{FF2B5EF4-FFF2-40B4-BE49-F238E27FC236}">
                  <a16:creationId xmlns:a16="http://schemas.microsoft.com/office/drawing/2014/main" id="{74AEBD91-D037-4AB7-B283-6AAE1D85E601}"/>
                </a:ext>
              </a:extLst>
            </p:cNvPr>
            <p:cNvSpPr txBox="1"/>
            <p:nvPr/>
          </p:nvSpPr>
          <p:spPr>
            <a:xfrm>
              <a:off x="3638661" y="4605910"/>
              <a:ext cx="828818"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注册</a:t>
              </a:r>
            </a:p>
          </p:txBody>
        </p:sp>
        <p:sp>
          <p:nvSpPr>
            <p:cNvPr id="41" name="椭圆 40">
              <a:extLst>
                <a:ext uri="{FF2B5EF4-FFF2-40B4-BE49-F238E27FC236}">
                  <a16:creationId xmlns:a16="http://schemas.microsoft.com/office/drawing/2014/main" id="{EE6AD57D-FEE7-4B8A-8638-AEC826562D47}"/>
                </a:ext>
              </a:extLst>
            </p:cNvPr>
            <p:cNvSpPr/>
            <p:nvPr/>
          </p:nvSpPr>
          <p:spPr>
            <a:xfrm>
              <a:off x="3501105" y="4718727"/>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sp>
        <p:nvSpPr>
          <p:cNvPr id="22" name="文本框 21">
            <a:extLst>
              <a:ext uri="{FF2B5EF4-FFF2-40B4-BE49-F238E27FC236}">
                <a16:creationId xmlns:a16="http://schemas.microsoft.com/office/drawing/2014/main" id="{D600B920-2FC0-4A88-9B07-638989E8BE20}"/>
              </a:ext>
            </a:extLst>
          </p:cNvPr>
          <p:cNvSpPr txBox="1"/>
          <p:nvPr/>
        </p:nvSpPr>
        <p:spPr>
          <a:xfrm>
            <a:off x="6641518" y="2624018"/>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数据管理</a:t>
            </a:r>
          </a:p>
        </p:txBody>
      </p:sp>
      <p:sp>
        <p:nvSpPr>
          <p:cNvPr id="23" name="文本框 22">
            <a:extLst>
              <a:ext uri="{FF2B5EF4-FFF2-40B4-BE49-F238E27FC236}">
                <a16:creationId xmlns:a16="http://schemas.microsoft.com/office/drawing/2014/main" id="{F98E7BC4-41F3-4793-AAE3-AC0681CBFF85}"/>
              </a:ext>
            </a:extLst>
          </p:cNvPr>
          <p:cNvSpPr txBox="1"/>
          <p:nvPr/>
        </p:nvSpPr>
        <p:spPr>
          <a:xfrm>
            <a:off x="6641510" y="116485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设备管理</a:t>
            </a:r>
          </a:p>
        </p:txBody>
      </p:sp>
      <p:sp>
        <p:nvSpPr>
          <p:cNvPr id="24" name="文本框 23">
            <a:extLst>
              <a:ext uri="{FF2B5EF4-FFF2-40B4-BE49-F238E27FC236}">
                <a16:creationId xmlns:a16="http://schemas.microsoft.com/office/drawing/2014/main" id="{01A773E5-902F-4D2F-8ADC-DB7763FE4D11}"/>
              </a:ext>
            </a:extLst>
          </p:cNvPr>
          <p:cNvSpPr txBox="1"/>
          <p:nvPr/>
        </p:nvSpPr>
        <p:spPr>
          <a:xfrm>
            <a:off x="6641518" y="410287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用户管理</a:t>
            </a:r>
          </a:p>
        </p:txBody>
      </p:sp>
      <p:sp>
        <p:nvSpPr>
          <p:cNvPr id="25" name="文本框 24">
            <a:extLst>
              <a:ext uri="{FF2B5EF4-FFF2-40B4-BE49-F238E27FC236}">
                <a16:creationId xmlns:a16="http://schemas.microsoft.com/office/drawing/2014/main" id="{19FD3A09-89AD-4495-9655-A0A1898711D7}"/>
              </a:ext>
            </a:extLst>
          </p:cNvPr>
          <p:cNvSpPr txBox="1"/>
          <p:nvPr/>
        </p:nvSpPr>
        <p:spPr>
          <a:xfrm>
            <a:off x="6641518" y="5556860"/>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系统设置</a:t>
            </a:r>
          </a:p>
        </p:txBody>
      </p:sp>
      <p:sp>
        <p:nvSpPr>
          <p:cNvPr id="26" name="左大括号 25">
            <a:extLst>
              <a:ext uri="{FF2B5EF4-FFF2-40B4-BE49-F238E27FC236}">
                <a16:creationId xmlns:a16="http://schemas.microsoft.com/office/drawing/2014/main" id="{900B278B-8335-443C-B610-32D8583C485F}"/>
              </a:ext>
            </a:extLst>
          </p:cNvPr>
          <p:cNvSpPr/>
          <p:nvPr/>
        </p:nvSpPr>
        <p:spPr>
          <a:xfrm>
            <a:off x="6017025" y="1360240"/>
            <a:ext cx="576115" cy="4384431"/>
          </a:xfrm>
          <a:prstGeom prst="leftBrace">
            <a:avLst>
              <a:gd name="adj1" fmla="val 48441"/>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7" name="左大括号 26">
            <a:extLst>
              <a:ext uri="{FF2B5EF4-FFF2-40B4-BE49-F238E27FC236}">
                <a16:creationId xmlns:a16="http://schemas.microsoft.com/office/drawing/2014/main" id="{076BFC77-9D2E-4009-88DA-ACD09F06513F}"/>
              </a:ext>
            </a:extLst>
          </p:cNvPr>
          <p:cNvSpPr/>
          <p:nvPr/>
        </p:nvSpPr>
        <p:spPr>
          <a:xfrm>
            <a:off x="6017025" y="2817526"/>
            <a:ext cx="576115" cy="1469860"/>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8" name="文本框 27">
            <a:extLst>
              <a:ext uri="{FF2B5EF4-FFF2-40B4-BE49-F238E27FC236}">
                <a16:creationId xmlns:a16="http://schemas.microsoft.com/office/drawing/2014/main" id="{3A86EBD8-09DD-4380-B72E-ED85FD460FAB}"/>
              </a:ext>
            </a:extLst>
          </p:cNvPr>
          <p:cNvSpPr txBox="1"/>
          <p:nvPr/>
        </p:nvSpPr>
        <p:spPr>
          <a:xfrm>
            <a:off x="8151785" y="903247"/>
            <a:ext cx="3240672" cy="923330"/>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探测任务发布</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状态查看</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设备信息（增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29" name="文本框 28">
            <a:extLst>
              <a:ext uri="{FF2B5EF4-FFF2-40B4-BE49-F238E27FC236}">
                <a16:creationId xmlns:a16="http://schemas.microsoft.com/office/drawing/2014/main" id="{6D631920-1CCC-417A-B916-2BF84AB57EB3}"/>
              </a:ext>
            </a:extLst>
          </p:cNvPr>
          <p:cNvSpPr txBox="1"/>
          <p:nvPr/>
        </p:nvSpPr>
        <p:spPr>
          <a:xfrm>
            <a:off x="8151785" y="2500908"/>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数据在线处理</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电离图数据信息（删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0" name="文本框 29">
            <a:extLst>
              <a:ext uri="{FF2B5EF4-FFF2-40B4-BE49-F238E27FC236}">
                <a16:creationId xmlns:a16="http://schemas.microsoft.com/office/drawing/2014/main" id="{D3024BC4-0166-48C5-AD9C-41A1D55E84DF}"/>
              </a:ext>
            </a:extLst>
          </p:cNvPr>
          <p:cNvSpPr txBox="1"/>
          <p:nvPr/>
        </p:nvSpPr>
        <p:spPr>
          <a:xfrm>
            <a:off x="8151785" y="3979767"/>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权限控制</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用户信息（增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1" name="左大括号 30">
            <a:extLst>
              <a:ext uri="{FF2B5EF4-FFF2-40B4-BE49-F238E27FC236}">
                <a16:creationId xmlns:a16="http://schemas.microsoft.com/office/drawing/2014/main" id="{3E4B6532-A804-43AD-92DA-7E0B238DA6A8}"/>
              </a:ext>
            </a:extLst>
          </p:cNvPr>
          <p:cNvSpPr/>
          <p:nvPr/>
        </p:nvSpPr>
        <p:spPr>
          <a:xfrm>
            <a:off x="7956886" y="940373"/>
            <a:ext cx="194899" cy="849079"/>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2" name="左大括号 31">
            <a:extLst>
              <a:ext uri="{FF2B5EF4-FFF2-40B4-BE49-F238E27FC236}">
                <a16:creationId xmlns:a16="http://schemas.microsoft.com/office/drawing/2014/main" id="{D1F59739-BF0A-44E9-BA5A-4A3CF443A212}"/>
              </a:ext>
            </a:extLst>
          </p:cNvPr>
          <p:cNvSpPr/>
          <p:nvPr/>
        </p:nvSpPr>
        <p:spPr>
          <a:xfrm>
            <a:off x="7956886" y="2553824"/>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3" name="左大括号 32">
            <a:extLst>
              <a:ext uri="{FF2B5EF4-FFF2-40B4-BE49-F238E27FC236}">
                <a16:creationId xmlns:a16="http://schemas.microsoft.com/office/drawing/2014/main" id="{D6709E4C-4811-4423-8A01-1963F766F970}"/>
              </a:ext>
            </a:extLst>
          </p:cNvPr>
          <p:cNvSpPr/>
          <p:nvPr/>
        </p:nvSpPr>
        <p:spPr>
          <a:xfrm>
            <a:off x="7956886" y="4032683"/>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34" name="组合 33">
            <a:extLst>
              <a:ext uri="{FF2B5EF4-FFF2-40B4-BE49-F238E27FC236}">
                <a16:creationId xmlns:a16="http://schemas.microsoft.com/office/drawing/2014/main" id="{8F411D91-3529-4417-992E-ECAE7062EFF7}"/>
              </a:ext>
            </a:extLst>
          </p:cNvPr>
          <p:cNvGrpSpPr/>
          <p:nvPr/>
        </p:nvGrpSpPr>
        <p:grpSpPr>
          <a:xfrm>
            <a:off x="5198081" y="3277075"/>
            <a:ext cx="828818" cy="848532"/>
            <a:chOff x="4565035" y="3293587"/>
            <a:chExt cx="828818" cy="848532"/>
          </a:xfrm>
        </p:grpSpPr>
        <p:pic>
          <p:nvPicPr>
            <p:cNvPr id="38" name="图片 37">
              <a:extLst>
                <a:ext uri="{FF2B5EF4-FFF2-40B4-BE49-F238E27FC236}">
                  <a16:creationId xmlns:a16="http://schemas.microsoft.com/office/drawing/2014/main" id="{4A262836-C85C-4431-9B02-6FCACC17BE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4876" y="3293587"/>
              <a:ext cx="479200" cy="479200"/>
            </a:xfrm>
            <a:prstGeom prst="rect">
              <a:avLst/>
            </a:prstGeom>
          </p:spPr>
        </p:pic>
        <p:sp>
          <p:nvSpPr>
            <p:cNvPr id="39" name="文本框 38">
              <a:extLst>
                <a:ext uri="{FF2B5EF4-FFF2-40B4-BE49-F238E27FC236}">
                  <a16:creationId xmlns:a16="http://schemas.microsoft.com/office/drawing/2014/main" id="{07093F5B-2CDD-4995-84CB-59F761DB8E1C}"/>
                </a:ext>
              </a:extLst>
            </p:cNvPr>
            <p:cNvSpPr txBox="1"/>
            <p:nvPr/>
          </p:nvSpPr>
          <p:spPr>
            <a:xfrm>
              <a:off x="4565035" y="3772787"/>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主页</a:t>
              </a:r>
            </a:p>
          </p:txBody>
        </p:sp>
      </p:grpSp>
      <p:cxnSp>
        <p:nvCxnSpPr>
          <p:cNvPr id="35" name="直接箭头连接符 34">
            <a:extLst>
              <a:ext uri="{FF2B5EF4-FFF2-40B4-BE49-F238E27FC236}">
                <a16:creationId xmlns:a16="http://schemas.microsoft.com/office/drawing/2014/main" id="{D27565DF-83C0-4BBA-B753-E3EA923692C5}"/>
              </a:ext>
            </a:extLst>
          </p:cNvPr>
          <p:cNvCxnSpPr>
            <a:cxnSpLocks/>
          </p:cNvCxnSpPr>
          <p:nvPr/>
        </p:nvCxnSpPr>
        <p:spPr>
          <a:xfrm>
            <a:off x="4704395"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7F42A90-BFFE-4545-ADD6-B91CA017994F}"/>
              </a:ext>
            </a:extLst>
          </p:cNvPr>
          <p:cNvCxnSpPr>
            <a:cxnSpLocks/>
          </p:cNvCxnSpPr>
          <p:nvPr/>
        </p:nvCxnSpPr>
        <p:spPr>
          <a:xfrm>
            <a:off x="3374064"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408ECED9-CE85-474F-AECA-62A4B77A8549}"/>
              </a:ext>
            </a:extLst>
          </p:cNvPr>
          <p:cNvSpPr/>
          <p:nvPr/>
        </p:nvSpPr>
        <p:spPr>
          <a:xfrm>
            <a:off x="3906256" y="3888985"/>
            <a:ext cx="143698" cy="143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48" name="组合 47">
            <a:extLst>
              <a:ext uri="{FF2B5EF4-FFF2-40B4-BE49-F238E27FC236}">
                <a16:creationId xmlns:a16="http://schemas.microsoft.com/office/drawing/2014/main" id="{B5C3465C-2B02-48F2-9258-C806166F3933}"/>
              </a:ext>
            </a:extLst>
          </p:cNvPr>
          <p:cNvGrpSpPr/>
          <p:nvPr/>
        </p:nvGrpSpPr>
        <p:grpSpPr>
          <a:xfrm>
            <a:off x="1509642" y="1310711"/>
            <a:ext cx="130952" cy="757237"/>
            <a:chOff x="1559859" y="1339698"/>
            <a:chExt cx="130952" cy="757237"/>
          </a:xfrm>
        </p:grpSpPr>
        <p:sp>
          <p:nvSpPr>
            <p:cNvPr id="49" name="椭圆 48">
              <a:extLst>
                <a:ext uri="{FF2B5EF4-FFF2-40B4-BE49-F238E27FC236}">
                  <a16:creationId xmlns:a16="http://schemas.microsoft.com/office/drawing/2014/main" id="{97B3FE18-3826-429A-979E-91F458418B96}"/>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43F1542-6EF3-4391-B54E-92520E9F2A84}"/>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a:extLst>
              <a:ext uri="{FF2B5EF4-FFF2-40B4-BE49-F238E27FC236}">
                <a16:creationId xmlns:a16="http://schemas.microsoft.com/office/drawing/2014/main" id="{264FA07D-F1DF-4F17-ACCC-40CFF9298F80}"/>
              </a:ext>
            </a:extLst>
          </p:cNvPr>
          <p:cNvSpPr>
            <a:spLocks noGrp="1"/>
          </p:cNvSpPr>
          <p:nvPr>
            <p:ph type="sldNum" sz="quarter" idx="12"/>
          </p:nvPr>
        </p:nvSpPr>
        <p:spPr/>
        <p:txBody>
          <a:bodyPr/>
          <a:lstStyle/>
          <a:p>
            <a:fld id="{36B17253-12EA-484F-ABA7-FAFD8F5B01FF}" type="slidenum">
              <a:rPr lang="zh-CN" altLang="en-US" smtClean="0"/>
              <a:t>27</a:t>
            </a:fld>
            <a:endParaRPr lang="zh-CN" altLang="en-US"/>
          </a:p>
        </p:txBody>
      </p:sp>
      <p:pic>
        <p:nvPicPr>
          <p:cNvPr id="16" name="图片 15">
            <a:extLst>
              <a:ext uri="{FF2B5EF4-FFF2-40B4-BE49-F238E27FC236}">
                <a16:creationId xmlns:a16="http://schemas.microsoft.com/office/drawing/2014/main" id="{02D8B787-0870-4D94-AF13-D0B5497E419A}"/>
              </a:ext>
            </a:extLst>
          </p:cNvPr>
          <p:cNvPicPr>
            <a:picLocks noChangeAspect="1"/>
          </p:cNvPicPr>
          <p:nvPr/>
        </p:nvPicPr>
        <p:blipFill>
          <a:blip r:embed="rId9"/>
          <a:stretch>
            <a:fillRect/>
          </a:stretch>
        </p:blipFill>
        <p:spPr>
          <a:xfrm>
            <a:off x="3978105" y="2586684"/>
            <a:ext cx="747086" cy="501115"/>
          </a:xfrm>
          <a:prstGeom prst="rect">
            <a:avLst/>
          </a:prstGeom>
          <a:ln>
            <a:noFill/>
          </a:ln>
          <a:effectLst>
            <a:outerShdw blurRad="190500" algn="tl" rotWithShape="0">
              <a:srgbClr val="000000">
                <a:alpha val="70000"/>
              </a:srgbClr>
            </a:outerShdw>
          </a:effectLst>
        </p:spPr>
      </p:pic>
      <p:pic>
        <p:nvPicPr>
          <p:cNvPr id="17" name="图片 16">
            <a:extLst>
              <a:ext uri="{FF2B5EF4-FFF2-40B4-BE49-F238E27FC236}">
                <a16:creationId xmlns:a16="http://schemas.microsoft.com/office/drawing/2014/main" id="{0E7A898A-7D79-41DC-825A-81675A1D481B}"/>
              </a:ext>
            </a:extLst>
          </p:cNvPr>
          <p:cNvPicPr>
            <a:picLocks noChangeAspect="1"/>
          </p:cNvPicPr>
          <p:nvPr/>
        </p:nvPicPr>
        <p:blipFill>
          <a:blip r:embed="rId10"/>
          <a:stretch>
            <a:fillRect/>
          </a:stretch>
        </p:blipFill>
        <p:spPr>
          <a:xfrm>
            <a:off x="5234837" y="2580802"/>
            <a:ext cx="745432" cy="5010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67733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4E785444-403F-483F-B639-DE3B743737F8}"/>
              </a:ext>
            </a:extLst>
          </p:cNvPr>
          <p:cNvGrpSpPr/>
          <p:nvPr/>
        </p:nvGrpSpPr>
        <p:grpSpPr>
          <a:xfrm>
            <a:off x="2333392" y="287078"/>
            <a:ext cx="9314270" cy="6283844"/>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F6DD1E4E-0A38-4F76-A887-7F9938B02DFE}"/>
                </a:ext>
              </a:extLst>
            </p:cNvPr>
            <p:cNvPicPr>
              <a:picLocks noChangeAspect="1"/>
            </p:cNvPicPr>
            <p:nvPr/>
          </p:nvPicPr>
          <p:blipFill rotWithShape="1">
            <a:blip r:embed="rId4">
              <a:extLst>
                <a:ext uri="{28A0092B-C50C-407E-A947-70E740481C1C}">
                  <a14:useLocalDpi xmlns:a14="http://schemas.microsoft.com/office/drawing/2010/main" val="0"/>
                </a:ext>
              </a:extLst>
            </a:blip>
            <a:srcRect l="27755" t="181" r="2176" b="667"/>
            <a:stretch/>
          </p:blipFill>
          <p:spPr>
            <a:xfrm>
              <a:off x="1999591" y="1306194"/>
              <a:ext cx="7952346" cy="4798118"/>
            </a:xfrm>
            <a:prstGeom prst="rect">
              <a:avLst/>
            </a:prstGeom>
            <a:noFill/>
          </p:spPr>
        </p:pic>
        <p:grpSp>
          <p:nvGrpSpPr>
            <p:cNvPr id="46" name="组合 45">
              <a:extLst>
                <a:ext uri="{FF2B5EF4-FFF2-40B4-BE49-F238E27FC236}">
                  <a16:creationId xmlns:a16="http://schemas.microsoft.com/office/drawing/2014/main" id="{8E420E3F-58F1-406A-BF3E-BA143BEEE201}"/>
                </a:ext>
              </a:extLst>
            </p:cNvPr>
            <p:cNvGrpSpPr/>
            <p:nvPr/>
          </p:nvGrpSpPr>
          <p:grpSpPr>
            <a:xfrm>
              <a:off x="4644173" y="2274276"/>
              <a:ext cx="2637732" cy="2848707"/>
              <a:chOff x="4365375" y="1596638"/>
              <a:chExt cx="3080653" cy="3327054"/>
            </a:xfrm>
          </p:grpSpPr>
          <p:sp>
            <p:nvSpPr>
              <p:cNvPr id="39" name="矩形: 圆角 38">
                <a:extLst>
                  <a:ext uri="{FF2B5EF4-FFF2-40B4-BE49-F238E27FC236}">
                    <a16:creationId xmlns:a16="http://schemas.microsoft.com/office/drawing/2014/main" id="{E070ECE4-4042-4AF8-ABD9-54CE3CE34761}"/>
                  </a:ext>
                </a:extLst>
              </p:cNvPr>
              <p:cNvSpPr/>
              <p:nvPr/>
            </p:nvSpPr>
            <p:spPr>
              <a:xfrm>
                <a:off x="4365375" y="1596638"/>
                <a:ext cx="3080653" cy="3327054"/>
              </a:xfrm>
              <a:prstGeom prst="roundRect">
                <a:avLst>
                  <a:gd name="adj" fmla="val 2340"/>
                </a:avLst>
              </a:prstGeom>
              <a:solidFill>
                <a:srgbClr val="F9F9F9"/>
              </a:solidFill>
              <a:ln w="12700">
                <a:noFill/>
              </a:ln>
              <a:effectLst>
                <a:outerShdw blurRad="63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3F178AD0-1446-4F49-9EEA-0E3A256AE65C}"/>
                  </a:ext>
                </a:extLst>
              </p:cNvPr>
              <p:cNvSpPr/>
              <p:nvPr/>
            </p:nvSpPr>
            <p:spPr>
              <a:xfrm>
                <a:off x="4602460" y="3112704"/>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用户</a:t>
                </a:r>
              </a:p>
            </p:txBody>
          </p:sp>
          <p:sp>
            <p:nvSpPr>
              <p:cNvPr id="41" name="矩形: 圆角 40">
                <a:extLst>
                  <a:ext uri="{FF2B5EF4-FFF2-40B4-BE49-F238E27FC236}">
                    <a16:creationId xmlns:a16="http://schemas.microsoft.com/office/drawing/2014/main" id="{9F9CD9EB-6970-4335-9226-9960EE882C69}"/>
                  </a:ext>
                </a:extLst>
              </p:cNvPr>
              <p:cNvSpPr/>
              <p:nvPr/>
            </p:nvSpPr>
            <p:spPr>
              <a:xfrm>
                <a:off x="4602459" y="3565228"/>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密码</a:t>
                </a:r>
              </a:p>
            </p:txBody>
          </p:sp>
          <p:sp>
            <p:nvSpPr>
              <p:cNvPr id="42" name="矩形: 圆角 41">
                <a:extLst>
                  <a:ext uri="{FF2B5EF4-FFF2-40B4-BE49-F238E27FC236}">
                    <a16:creationId xmlns:a16="http://schemas.microsoft.com/office/drawing/2014/main" id="{2D22AF17-7014-4BBC-9736-D920477E1B74}"/>
                  </a:ext>
                </a:extLst>
              </p:cNvPr>
              <p:cNvSpPr/>
              <p:nvPr/>
            </p:nvSpPr>
            <p:spPr>
              <a:xfrm>
                <a:off x="4369955" y="2605173"/>
                <a:ext cx="3071488" cy="337188"/>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2">
                        <a:lumMod val="50000"/>
                      </a:schemeClr>
                    </a:solidFill>
                    <a:latin typeface="+mj-ea"/>
                    <a:ea typeface="+mj-ea"/>
                  </a:rPr>
                  <a:t>Sign in to ISOUNDERZ</a:t>
                </a:r>
                <a:endParaRPr lang="zh-CN" altLang="en-US" sz="1400">
                  <a:solidFill>
                    <a:schemeClr val="bg2">
                      <a:lumMod val="50000"/>
                    </a:schemeClr>
                  </a:solidFill>
                  <a:latin typeface="+mj-ea"/>
                  <a:ea typeface="+mj-ea"/>
                </a:endParaRPr>
              </a:p>
            </p:txBody>
          </p:sp>
          <p:pic>
            <p:nvPicPr>
              <p:cNvPr id="43" name="图片 42">
                <a:extLst>
                  <a:ext uri="{FF2B5EF4-FFF2-40B4-BE49-F238E27FC236}">
                    <a16:creationId xmlns:a16="http://schemas.microsoft.com/office/drawing/2014/main" id="{464F0738-916F-444D-BD16-1124BEA18446}"/>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488753" y="1809488"/>
                <a:ext cx="833893" cy="732385"/>
              </a:xfrm>
              <a:prstGeom prst="rect">
                <a:avLst/>
              </a:prstGeom>
            </p:spPr>
          </p:pic>
          <p:sp>
            <p:nvSpPr>
              <p:cNvPr id="44" name="文本框 43">
                <a:extLst>
                  <a:ext uri="{FF2B5EF4-FFF2-40B4-BE49-F238E27FC236}">
                    <a16:creationId xmlns:a16="http://schemas.microsoft.com/office/drawing/2014/main" id="{A982E52D-F431-45C4-B636-48AD2371C7AC}"/>
                  </a:ext>
                </a:extLst>
              </p:cNvPr>
              <p:cNvSpPr txBox="1"/>
              <p:nvPr/>
            </p:nvSpPr>
            <p:spPr>
              <a:xfrm>
                <a:off x="6575145" y="3957423"/>
                <a:ext cx="825867" cy="246221"/>
              </a:xfrm>
              <a:prstGeom prst="rect">
                <a:avLst/>
              </a:prstGeom>
              <a:noFill/>
            </p:spPr>
            <p:txBody>
              <a:bodyPr wrap="none" rtlCol="0">
                <a:spAutoFit/>
              </a:bodyPr>
              <a:lstStyle/>
              <a:p>
                <a:r>
                  <a:rPr lang="zh-CN" altLang="en-US" sz="1000">
                    <a:solidFill>
                      <a:srgbClr val="3495C6"/>
                    </a:solidFill>
                  </a:rPr>
                  <a:t>忘记密码？</a:t>
                </a:r>
              </a:p>
            </p:txBody>
          </p:sp>
          <p:sp>
            <p:nvSpPr>
              <p:cNvPr id="45" name="矩形: 圆角 44">
                <a:extLst>
                  <a:ext uri="{FF2B5EF4-FFF2-40B4-BE49-F238E27FC236}">
                    <a16:creationId xmlns:a16="http://schemas.microsoft.com/office/drawing/2014/main" id="{7F07AA51-0B67-4750-988B-0313CB837984}"/>
                  </a:ext>
                </a:extLst>
              </p:cNvPr>
              <p:cNvSpPr/>
              <p:nvPr/>
            </p:nvSpPr>
            <p:spPr>
              <a:xfrm>
                <a:off x="4602459" y="4375884"/>
                <a:ext cx="2606484" cy="337188"/>
              </a:xfrm>
              <a:prstGeom prst="roundRect">
                <a:avLst>
                  <a:gd name="adj" fmla="val 19735"/>
                </a:avLst>
              </a:prstGeom>
              <a:solidFill>
                <a:srgbClr val="00968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bg1"/>
                    </a:solidFill>
                    <a:latin typeface="+mj-ea"/>
                    <a:ea typeface="+mj-ea"/>
                  </a:rPr>
                  <a:t>登录</a:t>
                </a:r>
              </a:p>
            </p:txBody>
          </p:sp>
        </p:grpSp>
      </p:grpSp>
      <p:sp>
        <p:nvSpPr>
          <p:cNvPr id="63" name="矩形 62">
            <a:extLst>
              <a:ext uri="{FF2B5EF4-FFF2-40B4-BE49-F238E27FC236}">
                <a16:creationId xmlns:a16="http://schemas.microsoft.com/office/drawing/2014/main" id="{3E56E659-DC38-4ADD-AC49-5A8D85F8AFF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矩形: 圆顶角 63">
            <a:extLst>
              <a:ext uri="{FF2B5EF4-FFF2-40B4-BE49-F238E27FC236}">
                <a16:creationId xmlns:a16="http://schemas.microsoft.com/office/drawing/2014/main" id="{EA2E9429-A197-47C8-93EE-C1778601645B}"/>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a:extLst>
              <a:ext uri="{FF2B5EF4-FFF2-40B4-BE49-F238E27FC236}">
                <a16:creationId xmlns:a16="http://schemas.microsoft.com/office/drawing/2014/main" id="{541B9CFD-EE2B-48A6-8BF3-D5ABB0BED0C0}"/>
              </a:ext>
            </a:extLst>
          </p:cNvPr>
          <p:cNvGrpSpPr/>
          <p:nvPr/>
        </p:nvGrpSpPr>
        <p:grpSpPr>
          <a:xfrm>
            <a:off x="140957" y="1162960"/>
            <a:ext cx="1390912" cy="1119036"/>
            <a:chOff x="140957" y="1407509"/>
            <a:chExt cx="1390912" cy="1119036"/>
          </a:xfrm>
        </p:grpSpPr>
        <p:pic>
          <p:nvPicPr>
            <p:cNvPr id="66" name="图片 65">
              <a:extLst>
                <a:ext uri="{FF2B5EF4-FFF2-40B4-BE49-F238E27FC236}">
                  <a16:creationId xmlns:a16="http://schemas.microsoft.com/office/drawing/2014/main" id="{166E1BF5-F359-42AE-8DB0-CA7F9A3381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7" name="矩形 66">
              <a:extLst>
                <a:ext uri="{FF2B5EF4-FFF2-40B4-BE49-F238E27FC236}">
                  <a16:creationId xmlns:a16="http://schemas.microsoft.com/office/drawing/2014/main" id="{3498090E-4B75-4BBC-9AAD-A7D3731E381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8" name="组合 67">
            <a:extLst>
              <a:ext uri="{FF2B5EF4-FFF2-40B4-BE49-F238E27FC236}">
                <a16:creationId xmlns:a16="http://schemas.microsoft.com/office/drawing/2014/main" id="{A749E3F5-0E7A-47A8-AC6A-D02ED5865D02}"/>
              </a:ext>
            </a:extLst>
          </p:cNvPr>
          <p:cNvGrpSpPr/>
          <p:nvPr/>
        </p:nvGrpSpPr>
        <p:grpSpPr>
          <a:xfrm>
            <a:off x="231726" y="2935926"/>
            <a:ext cx="1213473" cy="1051272"/>
            <a:chOff x="231726" y="3121911"/>
            <a:chExt cx="1213473" cy="1051272"/>
          </a:xfrm>
        </p:grpSpPr>
        <p:pic>
          <p:nvPicPr>
            <p:cNvPr id="69" name="图片 68">
              <a:extLst>
                <a:ext uri="{FF2B5EF4-FFF2-40B4-BE49-F238E27FC236}">
                  <a16:creationId xmlns:a16="http://schemas.microsoft.com/office/drawing/2014/main" id="{F68F3FA6-1109-48B1-B66A-DF4B8AD9E4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0" name="矩形 69">
              <a:extLst>
                <a:ext uri="{FF2B5EF4-FFF2-40B4-BE49-F238E27FC236}">
                  <a16:creationId xmlns:a16="http://schemas.microsoft.com/office/drawing/2014/main" id="{D57031B5-A3EE-4214-8A23-78A942BDC747}"/>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1" name="组合 70">
            <a:extLst>
              <a:ext uri="{FF2B5EF4-FFF2-40B4-BE49-F238E27FC236}">
                <a16:creationId xmlns:a16="http://schemas.microsoft.com/office/drawing/2014/main" id="{6975F18A-BCF1-450C-AAD3-1F26347F37B4}"/>
              </a:ext>
            </a:extLst>
          </p:cNvPr>
          <p:cNvGrpSpPr/>
          <p:nvPr/>
        </p:nvGrpSpPr>
        <p:grpSpPr>
          <a:xfrm>
            <a:off x="140957" y="4641127"/>
            <a:ext cx="1434161" cy="1004956"/>
            <a:chOff x="140957" y="4885676"/>
            <a:chExt cx="1434161" cy="1004956"/>
          </a:xfrm>
        </p:grpSpPr>
        <p:pic>
          <p:nvPicPr>
            <p:cNvPr id="72" name="图片 71">
              <a:extLst>
                <a:ext uri="{FF2B5EF4-FFF2-40B4-BE49-F238E27FC236}">
                  <a16:creationId xmlns:a16="http://schemas.microsoft.com/office/drawing/2014/main" id="{9A76DAC5-EF82-4339-AC39-50A706ABF419}"/>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73" name="矩形 72">
              <a:extLst>
                <a:ext uri="{FF2B5EF4-FFF2-40B4-BE49-F238E27FC236}">
                  <a16:creationId xmlns:a16="http://schemas.microsoft.com/office/drawing/2014/main" id="{28B8E374-EBD2-4CED-B013-B7E1EBA13405}"/>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74" name="矩形 73">
            <a:extLst>
              <a:ext uri="{FF2B5EF4-FFF2-40B4-BE49-F238E27FC236}">
                <a16:creationId xmlns:a16="http://schemas.microsoft.com/office/drawing/2014/main" id="{5B2CFEAE-0FF8-4FD8-9E7D-D7F85FA4663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60B1EDF4-4900-4B66-986B-9341F53B3C52}"/>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6F7E8CD9-03EB-4544-B5D5-912D1A29B920}"/>
              </a:ext>
            </a:extLst>
          </p:cNvPr>
          <p:cNvGrpSpPr/>
          <p:nvPr/>
        </p:nvGrpSpPr>
        <p:grpSpPr>
          <a:xfrm>
            <a:off x="1509642" y="1310711"/>
            <a:ext cx="130952" cy="757237"/>
            <a:chOff x="1559859" y="1339698"/>
            <a:chExt cx="130952" cy="757237"/>
          </a:xfrm>
        </p:grpSpPr>
        <p:sp>
          <p:nvSpPr>
            <p:cNvPr id="77" name="椭圆 76">
              <a:extLst>
                <a:ext uri="{FF2B5EF4-FFF2-40B4-BE49-F238E27FC236}">
                  <a16:creationId xmlns:a16="http://schemas.microsoft.com/office/drawing/2014/main" id="{349094F1-1702-4218-9D45-803C3625C4EF}"/>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759BB9E-EE9C-4690-96CC-D44958AA05AD}"/>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灯片编号占位符 33">
            <a:extLst>
              <a:ext uri="{FF2B5EF4-FFF2-40B4-BE49-F238E27FC236}">
                <a16:creationId xmlns:a16="http://schemas.microsoft.com/office/drawing/2014/main" id="{A6203049-2EC3-42C4-9ACC-E3E420ED7B69}"/>
              </a:ext>
            </a:extLst>
          </p:cNvPr>
          <p:cNvSpPr>
            <a:spLocks noGrp="1"/>
          </p:cNvSpPr>
          <p:nvPr>
            <p:ph type="sldNum" sz="quarter" idx="12"/>
          </p:nvPr>
        </p:nvSpPr>
        <p:spPr/>
        <p:txBody>
          <a:bodyPr/>
          <a:lstStyle/>
          <a:p>
            <a:fld id="{36B17253-12EA-484F-ABA7-FAFD8F5B01FF}" type="slidenum">
              <a:rPr lang="zh-CN" altLang="en-US" smtClean="0"/>
              <a:t>28</a:t>
            </a:fld>
            <a:endParaRPr lang="zh-CN" altLang="en-US"/>
          </a:p>
        </p:txBody>
      </p:sp>
    </p:spTree>
    <p:extLst>
      <p:ext uri="{BB962C8B-B14F-4D97-AF65-F5344CB8AC3E}">
        <p14:creationId xmlns:p14="http://schemas.microsoft.com/office/powerpoint/2010/main" val="256148598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207311" y="202018"/>
            <a:ext cx="9566432" cy="6453964"/>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a:extLst>
                <a:ext uri="{FF2B5EF4-FFF2-40B4-BE49-F238E27FC236}">
                  <a16:creationId xmlns:a16="http://schemas.microsoft.com/office/drawing/2014/main" id="{9B9F968D-7AD1-488A-901B-7AA9AFB225F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7990"/>
            <a:stretch/>
          </p:blipFill>
          <p:spPr>
            <a:xfrm>
              <a:off x="2002389" y="1310674"/>
              <a:ext cx="7949548" cy="4795592"/>
            </a:xfrm>
            <a:prstGeom prst="rect">
              <a:avLst/>
            </a:prstGeom>
          </p:spPr>
        </p:pic>
      </p:grpSp>
      <p:sp>
        <p:nvSpPr>
          <p:cNvPr id="71" name="矩形 70">
            <a:extLst>
              <a:ext uri="{FF2B5EF4-FFF2-40B4-BE49-F238E27FC236}">
                <a16:creationId xmlns:a16="http://schemas.microsoft.com/office/drawing/2014/main" id="{602B2A85-32ED-405B-933B-64B682DD91FF}"/>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2" name="矩形: 圆顶角 71">
            <a:extLst>
              <a:ext uri="{FF2B5EF4-FFF2-40B4-BE49-F238E27FC236}">
                <a16:creationId xmlns:a16="http://schemas.microsoft.com/office/drawing/2014/main" id="{EBCD31B3-B4D9-4CC0-B0A6-8C1D8A7EC5F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D1F283E6-64C1-4E10-ACE3-C44B7A66AF42}"/>
              </a:ext>
            </a:extLst>
          </p:cNvPr>
          <p:cNvGrpSpPr/>
          <p:nvPr/>
        </p:nvGrpSpPr>
        <p:grpSpPr>
          <a:xfrm>
            <a:off x="140957" y="1162960"/>
            <a:ext cx="1390912" cy="1119036"/>
            <a:chOff x="140957" y="1407509"/>
            <a:chExt cx="1390912" cy="1119036"/>
          </a:xfrm>
        </p:grpSpPr>
        <p:pic>
          <p:nvPicPr>
            <p:cNvPr id="74" name="图片 73">
              <a:extLst>
                <a:ext uri="{FF2B5EF4-FFF2-40B4-BE49-F238E27FC236}">
                  <a16:creationId xmlns:a16="http://schemas.microsoft.com/office/drawing/2014/main" id="{CAE597E8-7F92-4F34-8D86-271AA6ED7C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75" name="矩形 74">
              <a:extLst>
                <a:ext uri="{FF2B5EF4-FFF2-40B4-BE49-F238E27FC236}">
                  <a16:creationId xmlns:a16="http://schemas.microsoft.com/office/drawing/2014/main" id="{DC5C5B8B-A10A-4030-859D-0A259E731674}"/>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76" name="组合 75">
            <a:extLst>
              <a:ext uri="{FF2B5EF4-FFF2-40B4-BE49-F238E27FC236}">
                <a16:creationId xmlns:a16="http://schemas.microsoft.com/office/drawing/2014/main" id="{8BC98C96-CB25-4499-9B75-4A6CE10D172D}"/>
              </a:ext>
            </a:extLst>
          </p:cNvPr>
          <p:cNvGrpSpPr/>
          <p:nvPr/>
        </p:nvGrpSpPr>
        <p:grpSpPr>
          <a:xfrm>
            <a:off x="231726" y="2935926"/>
            <a:ext cx="1213473" cy="1051272"/>
            <a:chOff x="231726" y="3121911"/>
            <a:chExt cx="1213473" cy="1051272"/>
          </a:xfrm>
        </p:grpSpPr>
        <p:pic>
          <p:nvPicPr>
            <p:cNvPr id="77" name="图片 76">
              <a:extLst>
                <a:ext uri="{FF2B5EF4-FFF2-40B4-BE49-F238E27FC236}">
                  <a16:creationId xmlns:a16="http://schemas.microsoft.com/office/drawing/2014/main" id="{E1724C4A-83A7-4B5C-9CCE-B23836ED8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8" name="矩形 77">
              <a:extLst>
                <a:ext uri="{FF2B5EF4-FFF2-40B4-BE49-F238E27FC236}">
                  <a16:creationId xmlns:a16="http://schemas.microsoft.com/office/drawing/2014/main" id="{411F9123-7414-40E9-AC0A-F378274CC7B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9" name="组合 78">
            <a:extLst>
              <a:ext uri="{FF2B5EF4-FFF2-40B4-BE49-F238E27FC236}">
                <a16:creationId xmlns:a16="http://schemas.microsoft.com/office/drawing/2014/main" id="{BF92CAAD-1094-423F-9655-2A10BF26CABF}"/>
              </a:ext>
            </a:extLst>
          </p:cNvPr>
          <p:cNvGrpSpPr/>
          <p:nvPr/>
        </p:nvGrpSpPr>
        <p:grpSpPr>
          <a:xfrm>
            <a:off x="140957" y="4641127"/>
            <a:ext cx="1434161" cy="1004956"/>
            <a:chOff x="140957" y="4885676"/>
            <a:chExt cx="1434161" cy="1004956"/>
          </a:xfrm>
        </p:grpSpPr>
        <p:pic>
          <p:nvPicPr>
            <p:cNvPr id="80" name="图片 79">
              <a:extLst>
                <a:ext uri="{FF2B5EF4-FFF2-40B4-BE49-F238E27FC236}">
                  <a16:creationId xmlns:a16="http://schemas.microsoft.com/office/drawing/2014/main" id="{ED7A49EB-EE18-470C-B1A8-85DB0887C167}"/>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81" name="矩形 80">
              <a:extLst>
                <a:ext uri="{FF2B5EF4-FFF2-40B4-BE49-F238E27FC236}">
                  <a16:creationId xmlns:a16="http://schemas.microsoft.com/office/drawing/2014/main" id="{5A4142AA-A3DD-41B4-A8D5-D7A422A6B816}"/>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82" name="矩形 81">
            <a:extLst>
              <a:ext uri="{FF2B5EF4-FFF2-40B4-BE49-F238E27FC236}">
                <a16:creationId xmlns:a16="http://schemas.microsoft.com/office/drawing/2014/main" id="{7B60E545-FF11-4CCB-8E0E-31F58B07D586}"/>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D727130C-89B6-4965-A513-B4FCB3588F5C}"/>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9B173CFE-93B9-4B08-8B84-B6E68192A079}"/>
              </a:ext>
            </a:extLst>
          </p:cNvPr>
          <p:cNvGrpSpPr/>
          <p:nvPr/>
        </p:nvGrpSpPr>
        <p:grpSpPr>
          <a:xfrm>
            <a:off x="1509642" y="1310711"/>
            <a:ext cx="130952" cy="757237"/>
            <a:chOff x="1559859" y="1339698"/>
            <a:chExt cx="130952" cy="757237"/>
          </a:xfrm>
        </p:grpSpPr>
        <p:sp>
          <p:nvSpPr>
            <p:cNvPr id="85" name="椭圆 84">
              <a:extLst>
                <a:ext uri="{FF2B5EF4-FFF2-40B4-BE49-F238E27FC236}">
                  <a16:creationId xmlns:a16="http://schemas.microsoft.com/office/drawing/2014/main" id="{B61F7B47-5C68-430F-AB02-1547FCC01B81}"/>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B435A7C-001F-4E34-BADF-CE91656B78E1}"/>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灯片编号占位符 33">
            <a:extLst>
              <a:ext uri="{FF2B5EF4-FFF2-40B4-BE49-F238E27FC236}">
                <a16:creationId xmlns:a16="http://schemas.microsoft.com/office/drawing/2014/main" id="{797F31BA-BC16-464D-800A-38355D4EA2C4}"/>
              </a:ext>
            </a:extLst>
          </p:cNvPr>
          <p:cNvSpPr>
            <a:spLocks noGrp="1"/>
          </p:cNvSpPr>
          <p:nvPr>
            <p:ph type="sldNum" sz="quarter" idx="12"/>
          </p:nvPr>
        </p:nvSpPr>
        <p:spPr/>
        <p:txBody>
          <a:bodyPr/>
          <a:lstStyle/>
          <a:p>
            <a:fld id="{36B17253-12EA-484F-ABA7-FAFD8F5B01FF}" type="slidenum">
              <a:rPr lang="zh-CN" altLang="en-US" smtClean="0"/>
              <a:t>29</a:t>
            </a:fld>
            <a:endParaRPr lang="zh-CN" altLang="en-US"/>
          </a:p>
        </p:txBody>
      </p:sp>
    </p:spTree>
    <p:extLst>
      <p:ext uri="{BB962C8B-B14F-4D97-AF65-F5344CB8AC3E}">
        <p14:creationId xmlns:p14="http://schemas.microsoft.com/office/powerpoint/2010/main" val="382028920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2872402"/>
            <a:ext cx="3775393" cy="707886"/>
          </a:xfrm>
          <a:prstGeom prst="rect">
            <a:avLst/>
          </a:prstGeom>
        </p:spPr>
        <p:txBody>
          <a:bodyPr wrap="none">
            <a:spAutoFit/>
          </a:bodyPr>
          <a:lstStyle/>
          <a:p>
            <a:r>
              <a:rPr lang="zh-CN" altLang="en-US" sz="4000">
                <a:solidFill>
                  <a:schemeClr val="bg1"/>
                </a:solidFill>
                <a:effectLst>
                  <a:outerShdw blurRad="38100" dist="38100" dir="2700000" algn="tl">
                    <a:srgbClr val="000000">
                      <a:alpha val="43137"/>
                    </a:srgbClr>
                  </a:outerShdw>
                </a:effectLst>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dirty="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research background </a:t>
            </a:r>
            <a:r>
              <a:rPr lang="en-US" altLang="zh-CN" sz="1600" dirty="0">
                <a:solidFill>
                  <a:schemeClr val="bg1"/>
                </a:solidFill>
                <a:effectLst>
                  <a:outerShdw blurRad="38100" dist="38100" dir="2700000" algn="tl">
                    <a:srgbClr val="000000">
                      <a:alpha val="43137"/>
                    </a:srgbClr>
                  </a:outerShdw>
                </a:effectLst>
                <a:latin typeface="+mj-ea"/>
                <a:ea typeface="+mj-ea"/>
              </a:rPr>
              <a:t>&amp;</a:t>
            </a:r>
            <a:r>
              <a:rPr lang="zh-CN" altLang="en-US" sz="1600">
                <a:solidFill>
                  <a:schemeClr val="bg1"/>
                </a:solidFill>
                <a:effectLst>
                  <a:outerShdw blurRad="38100" dist="38100" dir="2700000" algn="tl">
                    <a:srgbClr val="000000">
                      <a:alpha val="43137"/>
                    </a:srgbClr>
                  </a:outerShdw>
                </a:effectLst>
                <a:latin typeface="+mj-ea"/>
                <a:ea typeface="+mj-ea"/>
              </a:rPr>
              <a:t> significance</a:t>
            </a: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9D91883A-5899-4C2B-9603-645812EFA270}"/>
              </a:ext>
            </a:extLst>
          </p:cNvPr>
          <p:cNvSpPr>
            <a:spLocks noGrp="1"/>
          </p:cNvSpPr>
          <p:nvPr>
            <p:ph type="sldNum" sz="quarter" idx="12"/>
          </p:nvPr>
        </p:nvSpPr>
        <p:spPr/>
        <p:txBody>
          <a:bodyPr/>
          <a:lstStyle/>
          <a:p>
            <a:fld id="{36B17253-12EA-484F-ABA7-FAFD8F5B01FF}" type="slidenum">
              <a:rPr lang="zh-CN" altLang="en-US" smtClean="0"/>
              <a:t>3</a:t>
            </a:fld>
            <a:endParaRPr lang="zh-CN" altLang="en-US"/>
          </a:p>
        </p:txBody>
      </p:sp>
    </p:spTree>
    <p:extLst>
      <p:ext uri="{BB962C8B-B14F-4D97-AF65-F5344CB8AC3E}">
        <p14:creationId xmlns:p14="http://schemas.microsoft.com/office/powerpoint/2010/main" val="302142003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BB7BB9F3-2787-4FAD-BDB1-791C2A2C2834}"/>
              </a:ext>
            </a:extLst>
          </p:cNvPr>
          <p:cNvGrpSpPr/>
          <p:nvPr/>
        </p:nvGrpSpPr>
        <p:grpSpPr>
          <a:xfrm>
            <a:off x="2237329" y="172118"/>
            <a:ext cx="9373424" cy="11850532"/>
            <a:chOff x="1974084" y="743062"/>
            <a:chExt cx="8354119" cy="10538852"/>
          </a:xfrm>
          <a:effectLst>
            <a:outerShdw blurRad="571500" sx="107000" sy="107000" algn="ctr" rotWithShape="0">
              <a:prstClr val="black">
                <a:alpha val="42000"/>
              </a:prstClr>
            </a:outerShdw>
          </a:effectLst>
        </p:grpSpPr>
        <p:sp>
          <p:nvSpPr>
            <p:cNvPr id="37" name="矩形 36">
              <a:extLst>
                <a:ext uri="{FF2B5EF4-FFF2-40B4-BE49-F238E27FC236}">
                  <a16:creationId xmlns:a16="http://schemas.microsoft.com/office/drawing/2014/main" id="{ED98E641-D5F1-433E-8769-E26F35B3664E}"/>
                </a:ext>
              </a:extLst>
            </p:cNvPr>
            <p:cNvSpPr/>
            <p:nvPr/>
          </p:nvSpPr>
          <p:spPr>
            <a:xfrm>
              <a:off x="1987462" y="6403646"/>
              <a:ext cx="1861115" cy="487826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4FDC1F-3E4A-4548-B95C-46E1744BCDD4}"/>
                </a:ext>
              </a:extLst>
            </p:cNvPr>
            <p:cNvSpPr/>
            <p:nvPr/>
          </p:nvSpPr>
          <p:spPr>
            <a:xfrm>
              <a:off x="3708939" y="2373206"/>
              <a:ext cx="6617145" cy="89086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顶角 39">
              <a:extLst>
                <a:ext uri="{FF2B5EF4-FFF2-40B4-BE49-F238E27FC236}">
                  <a16:creationId xmlns:a16="http://schemas.microsoft.com/office/drawing/2014/main" id="{CC1E6233-9107-470E-BD92-C7440D5250E9}"/>
                </a:ext>
              </a:extLst>
            </p:cNvPr>
            <p:cNvSpPr/>
            <p:nvPr/>
          </p:nvSpPr>
          <p:spPr>
            <a:xfrm>
              <a:off x="1976025" y="1061643"/>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顶角 40">
              <a:extLst>
                <a:ext uri="{FF2B5EF4-FFF2-40B4-BE49-F238E27FC236}">
                  <a16:creationId xmlns:a16="http://schemas.microsoft.com/office/drawing/2014/main" id="{3A52D6D2-21B5-4823-9635-70E214F21FC9}"/>
                </a:ext>
              </a:extLst>
            </p:cNvPr>
            <p:cNvSpPr/>
            <p:nvPr/>
          </p:nvSpPr>
          <p:spPr>
            <a:xfrm>
              <a:off x="1976025" y="743067"/>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556D570-66BE-4523-8DDB-68F7AE8D6AC5}"/>
                </a:ext>
              </a:extLst>
            </p:cNvPr>
            <p:cNvGrpSpPr/>
            <p:nvPr/>
          </p:nvGrpSpPr>
          <p:grpSpPr>
            <a:xfrm>
              <a:off x="9442142" y="850711"/>
              <a:ext cx="760702" cy="110946"/>
              <a:chOff x="9691452" y="2249564"/>
              <a:chExt cx="760702" cy="110946"/>
            </a:xfrm>
            <a:solidFill>
              <a:schemeClr val="bg2">
                <a:lumMod val="25000"/>
              </a:schemeClr>
            </a:solidFill>
          </p:grpSpPr>
          <p:sp>
            <p:nvSpPr>
              <p:cNvPr id="43" name="十字形 42">
                <a:extLst>
                  <a:ext uri="{FF2B5EF4-FFF2-40B4-BE49-F238E27FC236}">
                    <a16:creationId xmlns:a16="http://schemas.microsoft.com/office/drawing/2014/main" id="{5FC5CCDA-9A67-4827-9577-3D5A5BEA3308}"/>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6483642-EF0B-438E-9D84-CF29BAE46E13}"/>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73FE032-FCD4-40B9-A9B0-C215E6300184}"/>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6" name="箭头: 左 45">
              <a:extLst>
                <a:ext uri="{FF2B5EF4-FFF2-40B4-BE49-F238E27FC236}">
                  <a16:creationId xmlns:a16="http://schemas.microsoft.com/office/drawing/2014/main" id="{D9CF608D-36C9-48EF-ADE4-AA58D18D1223}"/>
                </a:ext>
              </a:extLst>
            </p:cNvPr>
            <p:cNvSpPr/>
            <p:nvPr/>
          </p:nvSpPr>
          <p:spPr>
            <a:xfrm>
              <a:off x="2089077" y="1145883"/>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ED317AE5-7D26-4F2D-9253-9285D329ACFE}"/>
                </a:ext>
              </a:extLst>
            </p:cNvPr>
            <p:cNvSpPr/>
            <p:nvPr/>
          </p:nvSpPr>
          <p:spPr>
            <a:xfrm rot="10800000">
              <a:off x="2364084" y="1145883"/>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D87BDE3-42C4-4620-A231-D9068852CF65}"/>
                </a:ext>
              </a:extLst>
            </p:cNvPr>
            <p:cNvGrpSpPr/>
            <p:nvPr/>
          </p:nvGrpSpPr>
          <p:grpSpPr>
            <a:xfrm>
              <a:off x="2639091" y="1151564"/>
              <a:ext cx="107580" cy="97177"/>
              <a:chOff x="2574131" y="1439498"/>
              <a:chExt cx="337818" cy="305150"/>
            </a:xfrm>
          </p:grpSpPr>
          <p:sp>
            <p:nvSpPr>
              <p:cNvPr id="50" name="空心弧 49">
                <a:extLst>
                  <a:ext uri="{FF2B5EF4-FFF2-40B4-BE49-F238E27FC236}">
                    <a16:creationId xmlns:a16="http://schemas.microsoft.com/office/drawing/2014/main" id="{FA96C42C-43C0-4292-BF9F-65F67CED5093}"/>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上 50">
                <a:extLst>
                  <a:ext uri="{FF2B5EF4-FFF2-40B4-BE49-F238E27FC236}">
                    <a16:creationId xmlns:a16="http://schemas.microsoft.com/office/drawing/2014/main" id="{57734B87-C1F4-48F1-B898-F8E2AC6FABFC}"/>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圆角 51">
              <a:extLst>
                <a:ext uri="{FF2B5EF4-FFF2-40B4-BE49-F238E27FC236}">
                  <a16:creationId xmlns:a16="http://schemas.microsoft.com/office/drawing/2014/main" id="{96F0E22B-C984-42DC-ABBD-954B876050DE}"/>
                </a:ext>
              </a:extLst>
            </p:cNvPr>
            <p:cNvSpPr/>
            <p:nvPr/>
          </p:nvSpPr>
          <p:spPr>
            <a:xfrm>
              <a:off x="2866498" y="1100473"/>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https:www.isounderz.cn/probe</a:t>
              </a:r>
              <a:endParaRPr lang="zh-CN" altLang="en-US" sz="1000">
                <a:solidFill>
                  <a:schemeClr val="bg1">
                    <a:lumMod val="65000"/>
                  </a:schemeClr>
                </a:solidFill>
                <a:latin typeface="+mj-lt"/>
                <a:cs typeface="Consolas" panose="020B0609020204030204" pitchFamily="49" charset="0"/>
              </a:endParaRPr>
            </a:p>
          </p:txBody>
        </p:sp>
        <p:grpSp>
          <p:nvGrpSpPr>
            <p:cNvPr id="53" name="组合 52">
              <a:extLst>
                <a:ext uri="{FF2B5EF4-FFF2-40B4-BE49-F238E27FC236}">
                  <a16:creationId xmlns:a16="http://schemas.microsoft.com/office/drawing/2014/main" id="{2DF612D0-2EC8-4CEF-A2F7-FCA39A49A690}"/>
                </a:ext>
              </a:extLst>
            </p:cNvPr>
            <p:cNvGrpSpPr/>
            <p:nvPr/>
          </p:nvGrpSpPr>
          <p:grpSpPr>
            <a:xfrm>
              <a:off x="10146426" y="1136368"/>
              <a:ext cx="28800" cy="124175"/>
              <a:chOff x="10360017" y="2580305"/>
              <a:chExt cx="28800" cy="124175"/>
            </a:xfrm>
            <a:solidFill>
              <a:schemeClr val="bg2">
                <a:lumMod val="25000"/>
              </a:schemeClr>
            </a:solidFill>
          </p:grpSpPr>
          <p:sp>
            <p:nvSpPr>
              <p:cNvPr id="54" name="椭圆 53">
                <a:extLst>
                  <a:ext uri="{FF2B5EF4-FFF2-40B4-BE49-F238E27FC236}">
                    <a16:creationId xmlns:a16="http://schemas.microsoft.com/office/drawing/2014/main" id="{24A1DF78-8664-44BC-9E94-F59CA6D33697}"/>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A6FFF-2AF6-43E3-BC1B-B838D960C09A}"/>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864427-966F-45E9-97AC-DE6811B90897}"/>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5B592C2-2FE1-418F-A775-955714C6B307}"/>
                </a:ext>
              </a:extLst>
            </p:cNvPr>
            <p:cNvSpPr/>
            <p:nvPr/>
          </p:nvSpPr>
          <p:spPr>
            <a:xfrm>
              <a:off x="9479662" y="1125200"/>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4B3A99B-4A00-476A-B1D9-F3BCBB453586}"/>
                </a:ext>
              </a:extLst>
            </p:cNvPr>
            <p:cNvGrpSpPr/>
            <p:nvPr/>
          </p:nvGrpSpPr>
          <p:grpSpPr>
            <a:xfrm>
              <a:off x="2302270" y="832729"/>
              <a:ext cx="1846266" cy="227148"/>
              <a:chOff x="2551580" y="2229217"/>
              <a:chExt cx="1846266" cy="227148"/>
            </a:xfrm>
          </p:grpSpPr>
          <p:sp>
            <p:nvSpPr>
              <p:cNvPr id="59" name="十字形 58">
                <a:extLst>
                  <a:ext uri="{FF2B5EF4-FFF2-40B4-BE49-F238E27FC236}">
                    <a16:creationId xmlns:a16="http://schemas.microsoft.com/office/drawing/2014/main" id="{38B9B498-7670-4D59-8B6F-2CF20EF664A0}"/>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20DC76B4-06BC-44ED-81B5-0D8E1BA426BF}"/>
                  </a:ext>
                </a:extLst>
              </p:cNvPr>
              <p:cNvGrpSpPr/>
              <p:nvPr/>
            </p:nvGrpSpPr>
            <p:grpSpPr>
              <a:xfrm>
                <a:off x="2551580" y="2229217"/>
                <a:ext cx="1649455" cy="227148"/>
                <a:chOff x="2739188" y="2215529"/>
                <a:chExt cx="1649455" cy="241435"/>
              </a:xfrm>
            </p:grpSpPr>
            <p:sp>
              <p:nvSpPr>
                <p:cNvPr id="61" name="矩形: 圆顶角 60">
                  <a:extLst>
                    <a:ext uri="{FF2B5EF4-FFF2-40B4-BE49-F238E27FC236}">
                      <a16:creationId xmlns:a16="http://schemas.microsoft.com/office/drawing/2014/main" id="{C586CE27-74A4-4CE2-B532-B90AF5179A80}"/>
                    </a:ext>
                  </a:extLst>
                </p:cNvPr>
                <p:cNvSpPr/>
                <p:nvPr/>
              </p:nvSpPr>
              <p:spPr>
                <a:xfrm>
                  <a:off x="2739188" y="2215529"/>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62" name="十字形 61">
                  <a:extLst>
                    <a:ext uri="{FF2B5EF4-FFF2-40B4-BE49-F238E27FC236}">
                      <a16:creationId xmlns:a16="http://schemas.microsoft.com/office/drawing/2014/main" id="{E304084D-02D8-4277-8138-203BF993B1EB}"/>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DE945F85-9520-43A8-8C00-DF160358C8CF}"/>
                    </a:ext>
                  </a:extLst>
                </p:cNvPr>
                <p:cNvGrpSpPr/>
                <p:nvPr/>
              </p:nvGrpSpPr>
              <p:grpSpPr>
                <a:xfrm>
                  <a:off x="2808902" y="2263530"/>
                  <a:ext cx="200026" cy="130058"/>
                  <a:chOff x="3237008" y="1493860"/>
                  <a:chExt cx="3667458" cy="2384612"/>
                </a:xfrm>
                <a:solidFill>
                  <a:schemeClr val="accent2"/>
                </a:solidFill>
              </p:grpSpPr>
              <p:sp>
                <p:nvSpPr>
                  <p:cNvPr id="64" name="任意多边形: 形状 63">
                    <a:extLst>
                      <a:ext uri="{FF2B5EF4-FFF2-40B4-BE49-F238E27FC236}">
                        <a16:creationId xmlns:a16="http://schemas.microsoft.com/office/drawing/2014/main" id="{76C1655A-99BF-4AB3-9701-0481D434BE9E}"/>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05968586-CE34-43BB-8DE8-D4414D71F761}"/>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66" name="直接箭头连接符 65">
              <a:extLst>
                <a:ext uri="{FF2B5EF4-FFF2-40B4-BE49-F238E27FC236}">
                  <a16:creationId xmlns:a16="http://schemas.microsoft.com/office/drawing/2014/main" id="{F9626A9D-51FE-48C3-8CDC-C6D9D881C765}"/>
                </a:ext>
              </a:extLst>
            </p:cNvPr>
            <p:cNvCxnSpPr>
              <a:cxnSpLocks/>
            </p:cNvCxnSpPr>
            <p:nvPr/>
          </p:nvCxnSpPr>
          <p:spPr>
            <a:xfrm>
              <a:off x="1985548" y="1345018"/>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67" name="组合 66">
              <a:extLst>
                <a:ext uri="{FF2B5EF4-FFF2-40B4-BE49-F238E27FC236}">
                  <a16:creationId xmlns:a16="http://schemas.microsoft.com/office/drawing/2014/main" id="{79F9BE08-0BC0-4D68-AFCC-0D7281786F68}"/>
                </a:ext>
              </a:extLst>
            </p:cNvPr>
            <p:cNvGrpSpPr/>
            <p:nvPr/>
          </p:nvGrpSpPr>
          <p:grpSpPr>
            <a:xfrm>
              <a:off x="2949565" y="1135085"/>
              <a:ext cx="100182" cy="124960"/>
              <a:chOff x="3873500" y="4234162"/>
              <a:chExt cx="774700" cy="836313"/>
            </a:xfrm>
            <a:solidFill>
              <a:schemeClr val="bg2">
                <a:lumMod val="50000"/>
              </a:schemeClr>
            </a:solidFill>
          </p:grpSpPr>
          <p:sp>
            <p:nvSpPr>
              <p:cNvPr id="68" name="空心弧 67">
                <a:extLst>
                  <a:ext uri="{FF2B5EF4-FFF2-40B4-BE49-F238E27FC236}">
                    <a16:creationId xmlns:a16="http://schemas.microsoft.com/office/drawing/2014/main" id="{0914E3F1-4EF6-4E70-B0B9-CB3CB525A84A}"/>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矩形 68">
                <a:extLst>
                  <a:ext uri="{FF2B5EF4-FFF2-40B4-BE49-F238E27FC236}">
                    <a16:creationId xmlns:a16="http://schemas.microsoft.com/office/drawing/2014/main" id="{26D34FDB-0235-45F9-A88F-EC381A8D0725}"/>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0" name="图片 69">
              <a:extLst>
                <a:ext uri="{FF2B5EF4-FFF2-40B4-BE49-F238E27FC236}">
                  <a16:creationId xmlns:a16="http://schemas.microsoft.com/office/drawing/2014/main" id="{3C6D2A3E-0A71-4D92-AF39-91E9AECA2DBA}"/>
                </a:ext>
              </a:extLst>
            </p:cNvPr>
            <p:cNvPicPr>
              <a:picLocks noChangeAspect="1"/>
            </p:cNvPicPr>
            <p:nvPr/>
          </p:nvPicPr>
          <p:blipFill>
            <a:blip r:embed="rId3"/>
            <a:srcRect l="24" t="2740" r="24" b="2740"/>
            <a:stretch>
              <a:fillRect/>
            </a:stretch>
          </p:blipFill>
          <p:spPr>
            <a:xfrm>
              <a:off x="9775501" y="1103679"/>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pic>
          <p:nvPicPr>
            <p:cNvPr id="71" name="图片 70">
              <a:extLst>
                <a:ext uri="{FF2B5EF4-FFF2-40B4-BE49-F238E27FC236}">
                  <a16:creationId xmlns:a16="http://schemas.microsoft.com/office/drawing/2014/main" id="{07C07466-F5FB-4117-A889-DE08F9560DD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979816" y="1343237"/>
              <a:ext cx="8346268" cy="5463482"/>
            </a:xfrm>
            <a:prstGeom prst="rect">
              <a:avLst/>
            </a:prstGeom>
          </p:spPr>
        </p:pic>
        <p:pic>
          <p:nvPicPr>
            <p:cNvPr id="72" name="图片 71">
              <a:extLst>
                <a:ext uri="{FF2B5EF4-FFF2-40B4-BE49-F238E27FC236}">
                  <a16:creationId xmlns:a16="http://schemas.microsoft.com/office/drawing/2014/main" id="{33055AE2-C486-4623-8A25-22DFD195BF7A}"/>
                </a:ext>
              </a:extLst>
            </p:cNvPr>
            <p:cNvPicPr>
              <a:picLocks noChangeAspect="1"/>
            </p:cNvPicPr>
            <p:nvPr/>
          </p:nvPicPr>
          <p:blipFill>
            <a:blip r:embed="rId6"/>
            <a:stretch>
              <a:fillRect/>
            </a:stretch>
          </p:blipFill>
          <p:spPr>
            <a:xfrm>
              <a:off x="3783507" y="1915394"/>
              <a:ext cx="1294722" cy="350979"/>
            </a:xfrm>
            <a:prstGeom prst="rect">
              <a:avLst/>
            </a:prstGeom>
          </p:spPr>
        </p:pic>
        <p:sp>
          <p:nvSpPr>
            <p:cNvPr id="73" name="矩形 72">
              <a:extLst>
                <a:ext uri="{FF2B5EF4-FFF2-40B4-BE49-F238E27FC236}">
                  <a16:creationId xmlns:a16="http://schemas.microsoft.com/office/drawing/2014/main" id="{D8B77EE7-AB0E-4C8A-AD72-EE8DE695B732}"/>
                </a:ext>
              </a:extLst>
            </p:cNvPr>
            <p:cNvSpPr/>
            <p:nvPr/>
          </p:nvSpPr>
          <p:spPr>
            <a:xfrm>
              <a:off x="3757314" y="2373206"/>
              <a:ext cx="6417912" cy="421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767C36B3-9479-4831-AF0F-3116309F4384}"/>
                </a:ext>
              </a:extLst>
            </p:cNvPr>
            <p:cNvPicPr>
              <a:picLocks noChangeAspect="1"/>
            </p:cNvPicPr>
            <p:nvPr/>
          </p:nvPicPr>
          <p:blipFill>
            <a:blip r:embed="rId7"/>
            <a:stretch>
              <a:fillRect/>
            </a:stretch>
          </p:blipFill>
          <p:spPr>
            <a:xfrm>
              <a:off x="3755195" y="1924973"/>
              <a:ext cx="1229970" cy="339030"/>
            </a:xfrm>
            <a:prstGeom prst="rect">
              <a:avLst/>
            </a:prstGeom>
          </p:spPr>
        </p:pic>
        <p:pic>
          <p:nvPicPr>
            <p:cNvPr id="75" name="图片 74">
              <a:extLst>
                <a:ext uri="{FF2B5EF4-FFF2-40B4-BE49-F238E27FC236}">
                  <a16:creationId xmlns:a16="http://schemas.microsoft.com/office/drawing/2014/main" id="{211DF302-25EE-4F4F-8C93-A05D00E1F18D}"/>
                </a:ext>
              </a:extLst>
            </p:cNvPr>
            <p:cNvPicPr>
              <a:picLocks noChangeAspect="1"/>
            </p:cNvPicPr>
            <p:nvPr/>
          </p:nvPicPr>
          <p:blipFill rotWithShape="1">
            <a:blip r:embed="rId8"/>
            <a:srcRect l="2593" t="2009" r="3811"/>
            <a:stretch/>
          </p:blipFill>
          <p:spPr>
            <a:xfrm>
              <a:off x="4148536" y="2435039"/>
              <a:ext cx="5942400" cy="8703324"/>
            </a:xfrm>
            <a:prstGeom prst="rect">
              <a:avLst/>
            </a:prstGeom>
          </p:spPr>
        </p:pic>
        <p:sp>
          <p:nvSpPr>
            <p:cNvPr id="76" name="矩形: 圆顶角 75">
              <a:extLst>
                <a:ext uri="{FF2B5EF4-FFF2-40B4-BE49-F238E27FC236}">
                  <a16:creationId xmlns:a16="http://schemas.microsoft.com/office/drawing/2014/main" id="{DFCDAABE-6DA0-4DC4-8CBE-318BE921C908}"/>
                </a:ext>
              </a:extLst>
            </p:cNvPr>
            <p:cNvSpPr/>
            <p:nvPr/>
          </p:nvSpPr>
          <p:spPr>
            <a:xfrm rot="10800000">
              <a:off x="1974084" y="743062"/>
              <a:ext cx="8352000" cy="10538850"/>
            </a:xfrm>
            <a:prstGeom prst="round2SameRect">
              <a:avLst>
                <a:gd name="adj1" fmla="val 0"/>
                <a:gd name="adj2"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497A5067-9CC4-4E81-AF26-8822A91D9D67}"/>
                </a:ext>
              </a:extLst>
            </p:cNvPr>
            <p:cNvPicPr>
              <a:picLocks noChangeAspect="1"/>
            </p:cNvPicPr>
            <p:nvPr/>
          </p:nvPicPr>
          <p:blipFill>
            <a:blip r:embed="rId9"/>
            <a:stretch>
              <a:fillRect/>
            </a:stretch>
          </p:blipFill>
          <p:spPr>
            <a:xfrm>
              <a:off x="3805396" y="1916970"/>
              <a:ext cx="1369661" cy="339025"/>
            </a:xfrm>
            <a:prstGeom prst="rect">
              <a:avLst/>
            </a:prstGeom>
          </p:spPr>
        </p:pic>
      </p:grpSp>
      <p:sp>
        <p:nvSpPr>
          <p:cNvPr id="93" name="矩形 92">
            <a:extLst>
              <a:ext uri="{FF2B5EF4-FFF2-40B4-BE49-F238E27FC236}">
                <a16:creationId xmlns:a16="http://schemas.microsoft.com/office/drawing/2014/main" id="{CAAE829B-D1A6-4EAA-AB5C-F7EAF069151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4" name="矩形: 圆顶角 93">
            <a:extLst>
              <a:ext uri="{FF2B5EF4-FFF2-40B4-BE49-F238E27FC236}">
                <a16:creationId xmlns:a16="http://schemas.microsoft.com/office/drawing/2014/main" id="{DF409CF8-E137-4BE7-8DB7-E346DDD803E8}"/>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3C2AA2DC-E23C-4107-8AD5-2755D5A3DD29}"/>
              </a:ext>
            </a:extLst>
          </p:cNvPr>
          <p:cNvGrpSpPr/>
          <p:nvPr/>
        </p:nvGrpSpPr>
        <p:grpSpPr>
          <a:xfrm>
            <a:off x="140957" y="1162960"/>
            <a:ext cx="1390912" cy="1119036"/>
            <a:chOff x="140957" y="1407509"/>
            <a:chExt cx="1390912" cy="1119036"/>
          </a:xfrm>
        </p:grpSpPr>
        <p:pic>
          <p:nvPicPr>
            <p:cNvPr id="96" name="图片 95">
              <a:extLst>
                <a:ext uri="{FF2B5EF4-FFF2-40B4-BE49-F238E27FC236}">
                  <a16:creationId xmlns:a16="http://schemas.microsoft.com/office/drawing/2014/main" id="{A08BB54E-9FC6-4AE4-A2D7-2E87C97DDC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7" name="矩形 96">
              <a:extLst>
                <a:ext uri="{FF2B5EF4-FFF2-40B4-BE49-F238E27FC236}">
                  <a16:creationId xmlns:a16="http://schemas.microsoft.com/office/drawing/2014/main" id="{634A974F-C817-4477-BF4F-0482E07CD29E}"/>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98" name="组合 97">
            <a:extLst>
              <a:ext uri="{FF2B5EF4-FFF2-40B4-BE49-F238E27FC236}">
                <a16:creationId xmlns:a16="http://schemas.microsoft.com/office/drawing/2014/main" id="{293BA595-56AA-4E17-89D5-3BEF04BD2590}"/>
              </a:ext>
            </a:extLst>
          </p:cNvPr>
          <p:cNvGrpSpPr/>
          <p:nvPr/>
        </p:nvGrpSpPr>
        <p:grpSpPr>
          <a:xfrm>
            <a:off x="231726" y="2935926"/>
            <a:ext cx="1213473" cy="1051272"/>
            <a:chOff x="231726" y="3121911"/>
            <a:chExt cx="1213473" cy="1051272"/>
          </a:xfrm>
        </p:grpSpPr>
        <p:pic>
          <p:nvPicPr>
            <p:cNvPr id="99" name="图片 98">
              <a:extLst>
                <a:ext uri="{FF2B5EF4-FFF2-40B4-BE49-F238E27FC236}">
                  <a16:creationId xmlns:a16="http://schemas.microsoft.com/office/drawing/2014/main" id="{5DDCC592-3A83-483E-A805-74A3C49292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0" name="矩形 99">
              <a:extLst>
                <a:ext uri="{FF2B5EF4-FFF2-40B4-BE49-F238E27FC236}">
                  <a16:creationId xmlns:a16="http://schemas.microsoft.com/office/drawing/2014/main" id="{EE71C0E6-E2FB-455B-8345-FFD9B82FA7A4}"/>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101" name="组合 100">
            <a:extLst>
              <a:ext uri="{FF2B5EF4-FFF2-40B4-BE49-F238E27FC236}">
                <a16:creationId xmlns:a16="http://schemas.microsoft.com/office/drawing/2014/main" id="{589A8A00-D132-4A77-94BF-EC0C09EABACF}"/>
              </a:ext>
            </a:extLst>
          </p:cNvPr>
          <p:cNvGrpSpPr/>
          <p:nvPr/>
        </p:nvGrpSpPr>
        <p:grpSpPr>
          <a:xfrm>
            <a:off x="140957" y="4641127"/>
            <a:ext cx="1434161" cy="1004956"/>
            <a:chOff x="140957" y="4885676"/>
            <a:chExt cx="1434161" cy="1004956"/>
          </a:xfrm>
        </p:grpSpPr>
        <p:pic>
          <p:nvPicPr>
            <p:cNvPr id="102" name="图片 101">
              <a:extLst>
                <a:ext uri="{FF2B5EF4-FFF2-40B4-BE49-F238E27FC236}">
                  <a16:creationId xmlns:a16="http://schemas.microsoft.com/office/drawing/2014/main" id="{FE73BF0A-DD5E-485D-81B9-CE62A026AA42}"/>
                </a:ext>
              </a:extLst>
            </p:cNvPr>
            <p:cNvPicPr>
              <a:picLocks noChangeAspect="1"/>
            </p:cNvPicPr>
            <p:nvPr/>
          </p:nvPicPr>
          <p:blipFill rotWithShape="1">
            <a:blip r:embed="rId12">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03" name="矩形 102">
              <a:extLst>
                <a:ext uri="{FF2B5EF4-FFF2-40B4-BE49-F238E27FC236}">
                  <a16:creationId xmlns:a16="http://schemas.microsoft.com/office/drawing/2014/main" id="{25DBCCFA-9CD3-4BF0-9073-200B49E1E56D}"/>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04" name="矩形 103">
            <a:extLst>
              <a:ext uri="{FF2B5EF4-FFF2-40B4-BE49-F238E27FC236}">
                <a16:creationId xmlns:a16="http://schemas.microsoft.com/office/drawing/2014/main" id="{C25E7782-5DB6-4B95-A7CE-11A018B70B8C}"/>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2FCD89F5-316C-4F3A-91E0-CDECC6CBB464}"/>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a:extLst>
              <a:ext uri="{FF2B5EF4-FFF2-40B4-BE49-F238E27FC236}">
                <a16:creationId xmlns:a16="http://schemas.microsoft.com/office/drawing/2014/main" id="{1D476E0E-3152-4468-886B-BDE5E868656A}"/>
              </a:ext>
            </a:extLst>
          </p:cNvPr>
          <p:cNvGrpSpPr/>
          <p:nvPr/>
        </p:nvGrpSpPr>
        <p:grpSpPr>
          <a:xfrm>
            <a:off x="1509642" y="1310711"/>
            <a:ext cx="130952" cy="757237"/>
            <a:chOff x="1559859" y="1339698"/>
            <a:chExt cx="130952" cy="757237"/>
          </a:xfrm>
        </p:grpSpPr>
        <p:sp>
          <p:nvSpPr>
            <p:cNvPr id="107" name="椭圆 106">
              <a:extLst>
                <a:ext uri="{FF2B5EF4-FFF2-40B4-BE49-F238E27FC236}">
                  <a16:creationId xmlns:a16="http://schemas.microsoft.com/office/drawing/2014/main" id="{72FE7F39-0EE0-4069-A1E4-3B2B6236611D}"/>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BE7361AB-4171-43C2-B33F-D6FD9AD78B3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a:extLst>
              <a:ext uri="{FF2B5EF4-FFF2-40B4-BE49-F238E27FC236}">
                <a16:creationId xmlns:a16="http://schemas.microsoft.com/office/drawing/2014/main" id="{839D1A7B-C216-4A8B-9609-9D1FC0DA6CCA}"/>
              </a:ext>
            </a:extLst>
          </p:cNvPr>
          <p:cNvSpPr>
            <a:spLocks noGrp="1"/>
          </p:cNvSpPr>
          <p:nvPr>
            <p:ph type="sldNum" sz="quarter" idx="12"/>
          </p:nvPr>
        </p:nvSpPr>
        <p:spPr/>
        <p:txBody>
          <a:bodyPr/>
          <a:lstStyle/>
          <a:p>
            <a:fld id="{36B17253-12EA-484F-ABA7-FAFD8F5B01FF}" type="slidenum">
              <a:rPr lang="zh-CN" altLang="en-US" smtClean="0"/>
              <a:t>30</a:t>
            </a:fld>
            <a:endParaRPr lang="zh-CN" altLang="en-US"/>
          </a:p>
        </p:txBody>
      </p:sp>
    </p:spTree>
    <p:extLst>
      <p:ext uri="{BB962C8B-B14F-4D97-AF65-F5344CB8AC3E}">
        <p14:creationId xmlns:p14="http://schemas.microsoft.com/office/powerpoint/2010/main" val="3841069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1.11111E-6 L 1.45833E-6 -0.7338 " pathEditMode="relative" rAng="0" ptsTypes="AA">
                                      <p:cBhvr>
                                        <p:cTn id="6" dur="2000" fill="hold"/>
                                        <p:tgtEl>
                                          <p:spTgt spid="34"/>
                                        </p:tgtEl>
                                        <p:attrNameLst>
                                          <p:attrName>ppt_x</p:attrName>
                                          <p:attrName>ppt_y</p:attrName>
                                        </p:attrNameLst>
                                      </p:cBhvr>
                                      <p:rCtr x="0" y="-3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DAFE3C7C-5140-4CB2-B9C0-2EC6057C8A2F}"/>
              </a:ext>
            </a:extLst>
          </p:cNvPr>
          <p:cNvGrpSpPr/>
          <p:nvPr/>
        </p:nvGrpSpPr>
        <p:grpSpPr>
          <a:xfrm>
            <a:off x="2063953" y="157711"/>
            <a:ext cx="9712104" cy="6542578"/>
            <a:chOff x="2932877" y="743063"/>
            <a:chExt cx="7974255" cy="5371873"/>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877"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7655"/>
            <a:stretch/>
          </p:blipFill>
          <p:spPr>
            <a:xfrm>
              <a:off x="2943803"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6"/>
            <a:stretch>
              <a:fillRect/>
            </a:stretch>
          </p:blipFill>
          <p:spPr>
            <a:xfrm>
              <a:off x="2943803" y="1796511"/>
              <a:ext cx="7963328" cy="4088342"/>
            </a:xfrm>
            <a:prstGeom prst="rect">
              <a:avLst/>
            </a:prstGeom>
          </p:spPr>
        </p:pic>
        <p:pic>
          <p:nvPicPr>
            <p:cNvPr id="34" name="图片 33">
              <a:extLst>
                <a:ext uri="{FF2B5EF4-FFF2-40B4-BE49-F238E27FC236}">
                  <a16:creationId xmlns:a16="http://schemas.microsoft.com/office/drawing/2014/main" id="{4E40C524-0742-4E19-ADF2-FC0E056520D3}"/>
                </a:ext>
              </a:extLst>
            </p:cNvPr>
            <p:cNvPicPr>
              <a:picLocks noChangeAspect="1"/>
            </p:cNvPicPr>
            <p:nvPr/>
          </p:nvPicPr>
          <p:blipFill>
            <a:blip r:embed="rId7"/>
            <a:stretch>
              <a:fillRect/>
            </a:stretch>
          </p:blipFill>
          <p:spPr>
            <a:xfrm>
              <a:off x="2943803" y="1781143"/>
              <a:ext cx="7963329" cy="4088342"/>
            </a:xfrm>
            <a:prstGeom prst="rect">
              <a:avLst/>
            </a:prstGeom>
          </p:spPr>
        </p:pic>
      </p:grpSp>
      <p:sp>
        <p:nvSpPr>
          <p:cNvPr id="56" name="矩形 55">
            <a:extLst>
              <a:ext uri="{FF2B5EF4-FFF2-40B4-BE49-F238E27FC236}">
                <a16:creationId xmlns:a16="http://schemas.microsoft.com/office/drawing/2014/main" id="{2531E52E-F371-4995-932E-56C9EF4F029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18918F41-E3FD-42D3-8266-41BB52B567B6}"/>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EF827014-7647-4180-85F4-DCA032045CBC}"/>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6D798643-D104-4F4B-A9C5-68DD77935C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BCF106DA-1959-42BE-AE71-DD5A20FBB76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AC2B987C-A03F-470E-954C-A0EB7A3F5A70}"/>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E5A6C9A9-27B7-4020-B7D1-14AAD429CB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D252D92-7E48-4FD2-B8FF-DB5B64CF619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49266AC0-656C-458C-A212-E84C8692C3E3}"/>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8A4795F5-14CD-419C-A1D3-275A26D84187}"/>
                </a:ext>
              </a:extLst>
            </p:cNvPr>
            <p:cNvPicPr>
              <a:picLocks noChangeAspect="1"/>
            </p:cNvPicPr>
            <p:nvPr/>
          </p:nvPicPr>
          <p:blipFill rotWithShape="1">
            <a:blip r:embed="rId10">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1FE4F9B8-3541-41A5-9672-BE89B7C4D97C}"/>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CB301404-78EC-4E77-A345-713425FB97D5}"/>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6368609D-83E7-4D8F-9555-B475A2704E25}"/>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BB55D0E-154A-4455-A225-63367F40D33E}"/>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B9AABB50-C793-4DFB-B369-93F1EFED946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9BFD1BB-00DA-4243-B9A8-B0056AE31C1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灯片编号占位符 39">
            <a:extLst>
              <a:ext uri="{FF2B5EF4-FFF2-40B4-BE49-F238E27FC236}">
                <a16:creationId xmlns:a16="http://schemas.microsoft.com/office/drawing/2014/main" id="{28C8D910-BF77-4988-8D2A-6A5FB1A608E3}"/>
              </a:ext>
            </a:extLst>
          </p:cNvPr>
          <p:cNvSpPr>
            <a:spLocks noGrp="1"/>
          </p:cNvSpPr>
          <p:nvPr>
            <p:ph type="sldNum" sz="quarter" idx="12"/>
          </p:nvPr>
        </p:nvSpPr>
        <p:spPr/>
        <p:txBody>
          <a:bodyPr/>
          <a:lstStyle/>
          <a:p>
            <a:fld id="{36B17253-12EA-484F-ABA7-FAFD8F5B01FF}" type="slidenum">
              <a:rPr lang="zh-CN" altLang="en-US" smtClean="0"/>
              <a:t>31</a:t>
            </a:fld>
            <a:endParaRPr lang="zh-CN" altLang="en-US"/>
          </a:p>
        </p:txBody>
      </p:sp>
    </p:spTree>
    <p:extLst>
      <p:ext uri="{BB962C8B-B14F-4D97-AF65-F5344CB8AC3E}">
        <p14:creationId xmlns:p14="http://schemas.microsoft.com/office/powerpoint/2010/main" val="279708536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A87507EE-EF63-40FD-9969-E1CC45C786B1}"/>
              </a:ext>
            </a:extLst>
          </p:cNvPr>
          <p:cNvGrpSpPr/>
          <p:nvPr/>
        </p:nvGrpSpPr>
        <p:grpSpPr>
          <a:xfrm>
            <a:off x="2062357" y="157173"/>
            <a:ext cx="9713700" cy="6543654"/>
            <a:chOff x="2932080" y="743063"/>
            <a:chExt cx="7974254" cy="5371873"/>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080"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7655"/>
            <a:stretch/>
          </p:blipFill>
          <p:spPr>
            <a:xfrm>
              <a:off x="2943006"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6"/>
            <a:stretch>
              <a:fillRect/>
            </a:stretch>
          </p:blipFill>
          <p:spPr>
            <a:xfrm>
              <a:off x="2943006" y="1788827"/>
              <a:ext cx="7963328" cy="4088342"/>
            </a:xfrm>
            <a:prstGeom prst="rect">
              <a:avLst/>
            </a:prstGeom>
          </p:spPr>
        </p:pic>
      </p:grpSp>
      <p:sp>
        <p:nvSpPr>
          <p:cNvPr id="56" name="矩形 55">
            <a:extLst>
              <a:ext uri="{FF2B5EF4-FFF2-40B4-BE49-F238E27FC236}">
                <a16:creationId xmlns:a16="http://schemas.microsoft.com/office/drawing/2014/main" id="{F75BCC89-29C8-4236-A1DF-13B47DD8C3B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C88F97D8-6461-4B7D-835D-80EC05D7960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C164E5C8-C383-46C5-9914-03AC285CFC51}"/>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C16F8774-02FA-4CB6-A1FE-EFE1718CD1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90ABD72A-6DA0-4B17-AB63-5408B1EC0EB5}"/>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CBE17E6F-910F-4324-99A1-3ED990ACB694}"/>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88508D6B-568D-4E9E-8C98-1FCBBA9A24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449A144-0E31-4352-BE33-33D19A8794BB}"/>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65634AA2-F19F-43FD-9583-972E842D844F}"/>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5D0BD279-E813-4323-A31A-87BCC8839ACB}"/>
                </a:ext>
              </a:extLst>
            </p:cNvPr>
            <p:cNvPicPr>
              <a:picLocks noChangeAspect="1"/>
            </p:cNvPicPr>
            <p:nvPr/>
          </p:nvPicPr>
          <p:blipFill rotWithShape="1">
            <a:blip r:embed="rId9">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B72C0768-0516-4DC7-9A1B-D81E0C9622C3}"/>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AA5886DE-E394-4E6E-9B84-2E9A713CED30}"/>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37FE28A-0FBD-4172-A087-698E3670FDD0}"/>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613C770-66B3-46A8-AB2F-10F27EB94F49}"/>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D60D451B-CE91-4C07-BCC9-DC0FF3B2BFF5}"/>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4458969-5D93-4339-B4CF-8896951DA32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灯片编号占位符 35">
            <a:extLst>
              <a:ext uri="{FF2B5EF4-FFF2-40B4-BE49-F238E27FC236}">
                <a16:creationId xmlns:a16="http://schemas.microsoft.com/office/drawing/2014/main" id="{28535725-C1C3-46F9-B1F9-69DD31697D23}"/>
              </a:ext>
            </a:extLst>
          </p:cNvPr>
          <p:cNvSpPr>
            <a:spLocks noGrp="1"/>
          </p:cNvSpPr>
          <p:nvPr>
            <p:ph type="sldNum" sz="quarter" idx="12"/>
          </p:nvPr>
        </p:nvSpPr>
        <p:spPr/>
        <p:txBody>
          <a:bodyPr/>
          <a:lstStyle/>
          <a:p>
            <a:fld id="{36B17253-12EA-484F-ABA7-FAFD8F5B01FF}" type="slidenum">
              <a:rPr lang="zh-CN" altLang="en-US" smtClean="0"/>
              <a:t>32</a:t>
            </a:fld>
            <a:endParaRPr lang="zh-CN" altLang="en-US"/>
          </a:p>
        </p:txBody>
      </p:sp>
    </p:spTree>
    <p:extLst>
      <p:ext uri="{BB962C8B-B14F-4D97-AF65-F5344CB8AC3E}">
        <p14:creationId xmlns:p14="http://schemas.microsoft.com/office/powerpoint/2010/main" val="339823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0889146-0F78-4C6A-87B9-F55F531C198E}"/>
              </a:ext>
            </a:extLst>
          </p:cNvPr>
          <p:cNvGrpSpPr/>
          <p:nvPr/>
        </p:nvGrpSpPr>
        <p:grpSpPr>
          <a:xfrm>
            <a:off x="5795336" y="1757921"/>
            <a:ext cx="5775342" cy="3078568"/>
            <a:chOff x="5537427" y="2061625"/>
            <a:chExt cx="6654573" cy="3547246"/>
          </a:xfrm>
        </p:grpSpPr>
        <p:grpSp>
          <p:nvGrpSpPr>
            <p:cNvPr id="36" name="组合 35">
              <a:extLst>
                <a:ext uri="{FF2B5EF4-FFF2-40B4-BE49-F238E27FC236}">
                  <a16:creationId xmlns:a16="http://schemas.microsoft.com/office/drawing/2014/main" id="{6137AAE0-3F4E-479F-9BCC-2E9215C4C2B8}"/>
                </a:ext>
              </a:extLst>
            </p:cNvPr>
            <p:cNvGrpSpPr/>
            <p:nvPr/>
          </p:nvGrpSpPr>
          <p:grpSpPr>
            <a:xfrm>
              <a:off x="10592228" y="2497902"/>
              <a:ext cx="1599772" cy="2674692"/>
              <a:chOff x="8152760" y="1990165"/>
              <a:chExt cx="1459239" cy="2439732"/>
            </a:xfrm>
          </p:grpSpPr>
          <p:sp>
            <p:nvSpPr>
              <p:cNvPr id="34" name="矩形: 圆角 33">
                <a:extLst>
                  <a:ext uri="{FF2B5EF4-FFF2-40B4-BE49-F238E27FC236}">
                    <a16:creationId xmlns:a16="http://schemas.microsoft.com/office/drawing/2014/main" id="{803E611D-E3D6-41D6-A0E1-9F697F38FAC4}"/>
                  </a:ext>
                </a:extLst>
              </p:cNvPr>
              <p:cNvSpPr/>
              <p:nvPr/>
            </p:nvSpPr>
            <p:spPr>
              <a:xfrm>
                <a:off x="8152760" y="1990165"/>
                <a:ext cx="1459239" cy="2439732"/>
              </a:xfrm>
              <a:prstGeom prst="roundRect">
                <a:avLst>
                  <a:gd name="adj" fmla="val 6891"/>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3" name="矩形: 圆角 2">
                <a:extLst>
                  <a:ext uri="{FF2B5EF4-FFF2-40B4-BE49-F238E27FC236}">
                    <a16:creationId xmlns:a16="http://schemas.microsoft.com/office/drawing/2014/main" id="{A6F83446-554D-458D-A04A-81AFAD97E421}"/>
                  </a:ext>
                </a:extLst>
              </p:cNvPr>
              <p:cNvSpPr/>
              <p:nvPr/>
            </p:nvSpPr>
            <p:spPr>
              <a:xfrm>
                <a:off x="8197704" y="2109967"/>
                <a:ext cx="1374609" cy="207222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4" name="组合 3">
                <a:extLst>
                  <a:ext uri="{FF2B5EF4-FFF2-40B4-BE49-F238E27FC236}">
                    <a16:creationId xmlns:a16="http://schemas.microsoft.com/office/drawing/2014/main" id="{12D3B095-D181-431B-ADB4-1BE9621D3230}"/>
                  </a:ext>
                </a:extLst>
              </p:cNvPr>
              <p:cNvGrpSpPr/>
              <p:nvPr/>
            </p:nvGrpSpPr>
            <p:grpSpPr>
              <a:xfrm>
                <a:off x="8293622" y="2372413"/>
                <a:ext cx="1200266" cy="1737943"/>
                <a:chOff x="5757507" y="-3265746"/>
                <a:chExt cx="3962181" cy="5971812"/>
              </a:xfrm>
            </p:grpSpPr>
            <p:sp>
              <p:nvSpPr>
                <p:cNvPr id="28" name="矩形 27">
                  <a:extLst>
                    <a:ext uri="{FF2B5EF4-FFF2-40B4-BE49-F238E27FC236}">
                      <a16:creationId xmlns:a16="http://schemas.microsoft.com/office/drawing/2014/main" id="{B715C0B3-A56F-478C-9027-CA24514379FD}"/>
                    </a:ext>
                  </a:extLst>
                </p:cNvPr>
                <p:cNvSpPr/>
                <p:nvPr/>
              </p:nvSpPr>
              <p:spPr>
                <a:xfrm>
                  <a:off x="5757507" y="-3265746"/>
                  <a:ext cx="3962181" cy="1086899"/>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菜单栏</a:t>
                  </a:r>
                </a:p>
              </p:txBody>
            </p:sp>
            <p:sp>
              <p:nvSpPr>
                <p:cNvPr id="29" name="矩形 28">
                  <a:extLst>
                    <a:ext uri="{FF2B5EF4-FFF2-40B4-BE49-F238E27FC236}">
                      <a16:creationId xmlns:a16="http://schemas.microsoft.com/office/drawing/2014/main" id="{685EA82F-F3A1-4946-A2F8-34B367EF9774}"/>
                    </a:ext>
                  </a:extLst>
                </p:cNvPr>
                <p:cNvSpPr/>
                <p:nvPr/>
              </p:nvSpPr>
              <p:spPr>
                <a:xfrm>
                  <a:off x="5757507" y="-2178844"/>
                  <a:ext cx="3962181" cy="4884910"/>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grpSp>
          <p:cxnSp>
            <p:nvCxnSpPr>
              <p:cNvPr id="5" name="直接连接符 4">
                <a:extLst>
                  <a:ext uri="{FF2B5EF4-FFF2-40B4-BE49-F238E27FC236}">
                    <a16:creationId xmlns:a16="http://schemas.microsoft.com/office/drawing/2014/main" id="{D29EEAA8-AB11-4ACD-92BF-B4D3701BD7D1}"/>
                  </a:ext>
                </a:extLst>
              </p:cNvPr>
              <p:cNvCxnSpPr>
                <a:cxnSpLocks/>
              </p:cNvCxnSpPr>
              <p:nvPr/>
            </p:nvCxnSpPr>
            <p:spPr>
              <a:xfrm>
                <a:off x="9441695" y="2812131"/>
                <a:ext cx="0" cy="93459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2461EA3-6883-4C19-87CB-82B2A7782072}"/>
                  </a:ext>
                </a:extLst>
              </p:cNvPr>
              <p:cNvGrpSpPr/>
              <p:nvPr/>
            </p:nvGrpSpPr>
            <p:grpSpPr>
              <a:xfrm>
                <a:off x="8354530" y="2448713"/>
                <a:ext cx="174913" cy="174912"/>
                <a:chOff x="8163909" y="3403882"/>
                <a:chExt cx="174913" cy="174912"/>
              </a:xfrm>
            </p:grpSpPr>
            <p:sp>
              <p:nvSpPr>
                <p:cNvPr id="17" name="椭圆 16">
                  <a:extLst>
                    <a:ext uri="{FF2B5EF4-FFF2-40B4-BE49-F238E27FC236}">
                      <a16:creationId xmlns:a16="http://schemas.microsoft.com/office/drawing/2014/main" id="{655C1349-7B96-4FE1-96BE-4E0859C13989}"/>
                    </a:ext>
                  </a:extLst>
                </p:cNvPr>
                <p:cNvSpPr/>
                <p:nvPr/>
              </p:nvSpPr>
              <p:spPr>
                <a:xfrm>
                  <a:off x="8163909" y="3403882"/>
                  <a:ext cx="174913" cy="17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18" name="组合 17">
                  <a:extLst>
                    <a:ext uri="{FF2B5EF4-FFF2-40B4-BE49-F238E27FC236}">
                      <a16:creationId xmlns:a16="http://schemas.microsoft.com/office/drawing/2014/main" id="{9C2B8CC4-4F3E-43A4-9220-C76ABC3FCD9C}"/>
                    </a:ext>
                  </a:extLst>
                </p:cNvPr>
                <p:cNvGrpSpPr/>
                <p:nvPr/>
              </p:nvGrpSpPr>
              <p:grpSpPr>
                <a:xfrm>
                  <a:off x="8197699" y="3459695"/>
                  <a:ext cx="107333" cy="63286"/>
                  <a:chOff x="8817768" y="3323212"/>
                  <a:chExt cx="407194" cy="235437"/>
                </a:xfrm>
                <a:solidFill>
                  <a:schemeClr val="bg2">
                    <a:lumMod val="50000"/>
                  </a:schemeClr>
                </a:solidFill>
              </p:grpSpPr>
              <p:grpSp>
                <p:nvGrpSpPr>
                  <p:cNvPr id="19" name="组合 18">
                    <a:extLst>
                      <a:ext uri="{FF2B5EF4-FFF2-40B4-BE49-F238E27FC236}">
                        <a16:creationId xmlns:a16="http://schemas.microsoft.com/office/drawing/2014/main" id="{5104544C-77E7-46A4-8014-FD8CAB4CEB6E}"/>
                      </a:ext>
                    </a:extLst>
                  </p:cNvPr>
                  <p:cNvGrpSpPr/>
                  <p:nvPr/>
                </p:nvGrpSpPr>
                <p:grpSpPr>
                  <a:xfrm>
                    <a:off x="8817768" y="3323212"/>
                    <a:ext cx="407194" cy="45719"/>
                    <a:chOff x="8817768" y="3323212"/>
                    <a:chExt cx="407194" cy="45719"/>
                  </a:xfrm>
                  <a:grpFill/>
                </p:grpSpPr>
                <p:sp>
                  <p:nvSpPr>
                    <p:cNvPr id="26" name="矩形 25">
                      <a:extLst>
                        <a:ext uri="{FF2B5EF4-FFF2-40B4-BE49-F238E27FC236}">
                          <a16:creationId xmlns:a16="http://schemas.microsoft.com/office/drawing/2014/main" id="{28494597-8395-4598-9DE9-6B68E41A2F9D}"/>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7" name="矩形 26">
                      <a:extLst>
                        <a:ext uri="{FF2B5EF4-FFF2-40B4-BE49-F238E27FC236}">
                          <a16:creationId xmlns:a16="http://schemas.microsoft.com/office/drawing/2014/main" id="{C17E06C9-B96C-45AD-B195-052A5D0BE4CC}"/>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0" name="组合 19">
                    <a:extLst>
                      <a:ext uri="{FF2B5EF4-FFF2-40B4-BE49-F238E27FC236}">
                        <a16:creationId xmlns:a16="http://schemas.microsoft.com/office/drawing/2014/main" id="{0FA20DBF-0CCE-424F-8915-EBD13CD70E9D}"/>
                      </a:ext>
                    </a:extLst>
                  </p:cNvPr>
                  <p:cNvGrpSpPr/>
                  <p:nvPr/>
                </p:nvGrpSpPr>
                <p:grpSpPr>
                  <a:xfrm>
                    <a:off x="8817768" y="3512930"/>
                    <a:ext cx="407194" cy="45719"/>
                    <a:chOff x="8817768" y="3323212"/>
                    <a:chExt cx="407194" cy="45719"/>
                  </a:xfrm>
                  <a:grpFill/>
                </p:grpSpPr>
                <p:sp>
                  <p:nvSpPr>
                    <p:cNvPr id="24" name="矩形 23">
                      <a:extLst>
                        <a:ext uri="{FF2B5EF4-FFF2-40B4-BE49-F238E27FC236}">
                          <a16:creationId xmlns:a16="http://schemas.microsoft.com/office/drawing/2014/main" id="{6A1530AB-BCB8-4B12-BBE1-D55324553594}"/>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5" name="矩形 24">
                      <a:extLst>
                        <a:ext uri="{FF2B5EF4-FFF2-40B4-BE49-F238E27FC236}">
                          <a16:creationId xmlns:a16="http://schemas.microsoft.com/office/drawing/2014/main" id="{BFB2BD04-3690-43CE-AC04-0958A9B9F813}"/>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1" name="组合 20">
                    <a:extLst>
                      <a:ext uri="{FF2B5EF4-FFF2-40B4-BE49-F238E27FC236}">
                        <a16:creationId xmlns:a16="http://schemas.microsoft.com/office/drawing/2014/main" id="{F1085AA8-8760-46BE-A8B9-A06FBCDBFF25}"/>
                      </a:ext>
                    </a:extLst>
                  </p:cNvPr>
                  <p:cNvGrpSpPr/>
                  <p:nvPr/>
                </p:nvGrpSpPr>
                <p:grpSpPr>
                  <a:xfrm>
                    <a:off x="8817768" y="3418071"/>
                    <a:ext cx="407194" cy="45719"/>
                    <a:chOff x="8817768" y="3323212"/>
                    <a:chExt cx="407194" cy="45719"/>
                  </a:xfrm>
                  <a:grpFill/>
                </p:grpSpPr>
                <p:sp>
                  <p:nvSpPr>
                    <p:cNvPr id="22" name="矩形 21">
                      <a:extLst>
                        <a:ext uri="{FF2B5EF4-FFF2-40B4-BE49-F238E27FC236}">
                          <a16:creationId xmlns:a16="http://schemas.microsoft.com/office/drawing/2014/main" id="{EBA27FF5-6CD2-4F95-8B8E-8C0EEFB78A40}"/>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3" name="矩形 22">
                      <a:extLst>
                        <a:ext uri="{FF2B5EF4-FFF2-40B4-BE49-F238E27FC236}">
                          <a16:creationId xmlns:a16="http://schemas.microsoft.com/office/drawing/2014/main" id="{14A81576-93EF-46B9-9844-74D375D46F84}"/>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grpSp>
          <p:sp>
            <p:nvSpPr>
              <p:cNvPr id="16" name="矩形: 圆角 15">
                <a:extLst>
                  <a:ext uri="{FF2B5EF4-FFF2-40B4-BE49-F238E27FC236}">
                    <a16:creationId xmlns:a16="http://schemas.microsoft.com/office/drawing/2014/main" id="{C5B85475-1FE5-4283-A34E-D561C99B738E}"/>
                  </a:ext>
                </a:extLst>
              </p:cNvPr>
              <p:cNvSpPr/>
              <p:nvPr/>
            </p:nvSpPr>
            <p:spPr>
              <a:xfrm>
                <a:off x="8284875" y="2166985"/>
                <a:ext cx="1200266"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5" name="矩形: 圆角 34">
                <a:extLst>
                  <a:ext uri="{FF2B5EF4-FFF2-40B4-BE49-F238E27FC236}">
                    <a16:creationId xmlns:a16="http://schemas.microsoft.com/office/drawing/2014/main" id="{C699384C-50DD-45FE-8E36-618190CFD228}"/>
                  </a:ext>
                </a:extLst>
              </p:cNvPr>
              <p:cNvSpPr/>
              <p:nvPr/>
            </p:nvSpPr>
            <p:spPr>
              <a:xfrm>
                <a:off x="8654541" y="2034375"/>
                <a:ext cx="455676" cy="36000"/>
              </a:xfrm>
              <a:prstGeom prst="roundRect">
                <a:avLst>
                  <a:gd name="adj" fmla="val 50000"/>
                </a:avLst>
              </a:prstGeom>
              <a:solidFill>
                <a:schemeClr val="tx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endParaRPr lang="zh-CN" altLang="en-US" sz="700" b="1">
                  <a:solidFill>
                    <a:schemeClr val="tx1"/>
                  </a:solidFill>
                  <a:latin typeface="+mn-ea"/>
                  <a:cs typeface="Consolas" panose="020B0609020204030204" pitchFamily="49" charset="0"/>
                </a:endParaRPr>
              </a:p>
            </p:txBody>
          </p:sp>
        </p:grpSp>
        <p:grpSp>
          <p:nvGrpSpPr>
            <p:cNvPr id="117" name="组合 116">
              <a:extLst>
                <a:ext uri="{FF2B5EF4-FFF2-40B4-BE49-F238E27FC236}">
                  <a16:creationId xmlns:a16="http://schemas.microsoft.com/office/drawing/2014/main" id="{481DABD9-3F7F-442A-A676-FD7F29DCA357}"/>
                </a:ext>
              </a:extLst>
            </p:cNvPr>
            <p:cNvGrpSpPr/>
            <p:nvPr/>
          </p:nvGrpSpPr>
          <p:grpSpPr>
            <a:xfrm>
              <a:off x="5537427" y="2061625"/>
              <a:ext cx="4221127" cy="3547246"/>
              <a:chOff x="1962462" y="1940011"/>
              <a:chExt cx="4221127" cy="3547246"/>
            </a:xfrm>
          </p:grpSpPr>
          <p:sp>
            <p:nvSpPr>
              <p:cNvPr id="30" name="矩形: 圆角 29">
                <a:extLst>
                  <a:ext uri="{FF2B5EF4-FFF2-40B4-BE49-F238E27FC236}">
                    <a16:creationId xmlns:a16="http://schemas.microsoft.com/office/drawing/2014/main" id="{33572E96-361B-4C08-8E9B-90712A964F2E}"/>
                  </a:ext>
                </a:extLst>
              </p:cNvPr>
              <p:cNvSpPr/>
              <p:nvPr/>
            </p:nvSpPr>
            <p:spPr>
              <a:xfrm>
                <a:off x="2397000" y="1940011"/>
                <a:ext cx="3352050" cy="2242180"/>
              </a:xfrm>
              <a:prstGeom prst="roundRect">
                <a:avLst>
                  <a:gd name="adj" fmla="val 3080"/>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6" name="矩形: 圆角 5">
                <a:extLst>
                  <a:ext uri="{FF2B5EF4-FFF2-40B4-BE49-F238E27FC236}">
                    <a16:creationId xmlns:a16="http://schemas.microsoft.com/office/drawing/2014/main" id="{AA73751F-91C6-4563-8CD3-016A6AD3EB44}"/>
                  </a:ext>
                </a:extLst>
              </p:cNvPr>
              <p:cNvSpPr/>
              <p:nvPr/>
            </p:nvSpPr>
            <p:spPr>
              <a:xfrm>
                <a:off x="2479918" y="2021099"/>
                <a:ext cx="3186215" cy="207307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7" name="矩形 6">
                <a:extLst>
                  <a:ext uri="{FF2B5EF4-FFF2-40B4-BE49-F238E27FC236}">
                    <a16:creationId xmlns:a16="http://schemas.microsoft.com/office/drawing/2014/main" id="{0A080AD7-2FBC-4EF1-85B7-12A1BAFE65C0}"/>
                  </a:ext>
                </a:extLst>
              </p:cNvPr>
              <p:cNvSpPr/>
              <p:nvPr/>
            </p:nvSpPr>
            <p:spPr>
              <a:xfrm>
                <a:off x="2568475" y="2283545"/>
                <a:ext cx="3009103" cy="318283"/>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导航栏</a:t>
                </a:r>
              </a:p>
            </p:txBody>
          </p:sp>
          <p:sp>
            <p:nvSpPr>
              <p:cNvPr id="8" name="矩形 7">
                <a:extLst>
                  <a:ext uri="{FF2B5EF4-FFF2-40B4-BE49-F238E27FC236}">
                    <a16:creationId xmlns:a16="http://schemas.microsoft.com/office/drawing/2014/main" id="{3760A847-AD77-4DAC-8AF4-94979B6D7CB6}"/>
                  </a:ext>
                </a:extLst>
              </p:cNvPr>
              <p:cNvSpPr/>
              <p:nvPr/>
            </p:nvSpPr>
            <p:spPr>
              <a:xfrm>
                <a:off x="2568474" y="2601829"/>
                <a:ext cx="75344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侧边栏</a:t>
                </a:r>
              </a:p>
            </p:txBody>
          </p:sp>
          <p:sp>
            <p:nvSpPr>
              <p:cNvPr id="9" name="矩形 8">
                <a:extLst>
                  <a:ext uri="{FF2B5EF4-FFF2-40B4-BE49-F238E27FC236}">
                    <a16:creationId xmlns:a16="http://schemas.microsoft.com/office/drawing/2014/main" id="{083A50ED-A5D7-4A57-8C5C-EAD383EF6554}"/>
                  </a:ext>
                </a:extLst>
              </p:cNvPr>
              <p:cNvSpPr/>
              <p:nvPr/>
            </p:nvSpPr>
            <p:spPr>
              <a:xfrm>
                <a:off x="3321916" y="2601829"/>
                <a:ext cx="225566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sp>
            <p:nvSpPr>
              <p:cNvPr id="10" name="椭圆 9">
                <a:extLst>
                  <a:ext uri="{FF2B5EF4-FFF2-40B4-BE49-F238E27FC236}">
                    <a16:creationId xmlns:a16="http://schemas.microsoft.com/office/drawing/2014/main" id="{3F706E18-52E5-4893-BB64-C813BC176AE4}"/>
                  </a:ext>
                </a:extLst>
              </p:cNvPr>
              <p:cNvSpPr/>
              <p:nvPr/>
            </p:nvSpPr>
            <p:spPr>
              <a:xfrm>
                <a:off x="5442197" y="2109967"/>
                <a:ext cx="72000" cy="72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1" name="椭圆 10">
                <a:extLst>
                  <a:ext uri="{FF2B5EF4-FFF2-40B4-BE49-F238E27FC236}">
                    <a16:creationId xmlns:a16="http://schemas.microsoft.com/office/drawing/2014/main" id="{A1618A2B-931A-48A1-9492-5BDF2D565057}"/>
                  </a:ext>
                </a:extLst>
              </p:cNvPr>
              <p:cNvSpPr/>
              <p:nvPr/>
            </p:nvSpPr>
            <p:spPr>
              <a:xfrm>
                <a:off x="5253081" y="2109967"/>
                <a:ext cx="72000" cy="72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2" name="椭圆 11">
                <a:extLst>
                  <a:ext uri="{FF2B5EF4-FFF2-40B4-BE49-F238E27FC236}">
                    <a16:creationId xmlns:a16="http://schemas.microsoft.com/office/drawing/2014/main" id="{FADEF362-CDD9-458C-8826-DF62DEF7E314}"/>
                  </a:ext>
                </a:extLst>
              </p:cNvPr>
              <p:cNvSpPr/>
              <p:nvPr/>
            </p:nvSpPr>
            <p:spPr>
              <a:xfrm>
                <a:off x="5051265" y="2109967"/>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cxnSp>
            <p:nvCxnSpPr>
              <p:cNvPr id="13" name="直接连接符 12">
                <a:extLst>
                  <a:ext uri="{FF2B5EF4-FFF2-40B4-BE49-F238E27FC236}">
                    <a16:creationId xmlns:a16="http://schemas.microsoft.com/office/drawing/2014/main" id="{5C312688-EB14-4285-BFC6-4B1F49AA5B8E}"/>
                  </a:ext>
                </a:extLst>
              </p:cNvPr>
              <p:cNvCxnSpPr>
                <a:cxnSpLocks/>
              </p:cNvCxnSpPr>
              <p:nvPr/>
            </p:nvCxnSpPr>
            <p:spPr>
              <a:xfrm>
                <a:off x="5508186" y="2755586"/>
                <a:ext cx="0" cy="8699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FA00B0F-BDCA-4F6E-BE15-FEB78A0FD8FB}"/>
                  </a:ext>
                </a:extLst>
              </p:cNvPr>
              <p:cNvSpPr/>
              <p:nvPr/>
            </p:nvSpPr>
            <p:spPr>
              <a:xfrm>
                <a:off x="2619687" y="2078117"/>
                <a:ext cx="2278811"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1" name="梯形 30">
                <a:extLst>
                  <a:ext uri="{FF2B5EF4-FFF2-40B4-BE49-F238E27FC236}">
                    <a16:creationId xmlns:a16="http://schemas.microsoft.com/office/drawing/2014/main" id="{CDEDA45F-A7C8-47B1-8B2B-C98603EB2510}"/>
                  </a:ext>
                </a:extLst>
              </p:cNvPr>
              <p:cNvSpPr/>
              <p:nvPr/>
            </p:nvSpPr>
            <p:spPr>
              <a:xfrm>
                <a:off x="1962462" y="4175262"/>
                <a:ext cx="4221126" cy="1057566"/>
              </a:xfrm>
              <a:prstGeom prst="trapezoid">
                <a:avLst>
                  <a:gd name="adj" fmla="val 43019"/>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33" name="矩形: 圆角 32">
                <a:extLst>
                  <a:ext uri="{FF2B5EF4-FFF2-40B4-BE49-F238E27FC236}">
                    <a16:creationId xmlns:a16="http://schemas.microsoft.com/office/drawing/2014/main" id="{44D145AC-56F8-4A15-B431-A76C0F037F75}"/>
                  </a:ext>
                </a:extLst>
              </p:cNvPr>
              <p:cNvSpPr/>
              <p:nvPr/>
            </p:nvSpPr>
            <p:spPr>
              <a:xfrm>
                <a:off x="1962463" y="5278074"/>
                <a:ext cx="4221126" cy="209183"/>
              </a:xfrm>
              <a:prstGeom prst="roundRect">
                <a:avLst>
                  <a:gd name="adj" fmla="val 50000"/>
                </a:avLst>
              </a:prstGeom>
              <a:solidFill>
                <a:schemeClr val="bg2">
                  <a:lumMod val="1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b="1">
                  <a:solidFill>
                    <a:schemeClr val="tx1"/>
                  </a:solidFill>
                  <a:latin typeface="+mn-ea"/>
                  <a:cs typeface="Consolas" panose="020B0609020204030204" pitchFamily="49" charset="0"/>
                </a:endParaRPr>
              </a:p>
            </p:txBody>
          </p:sp>
          <p:pic>
            <p:nvPicPr>
              <p:cNvPr id="116" name="图片 115">
                <a:extLst>
                  <a:ext uri="{FF2B5EF4-FFF2-40B4-BE49-F238E27FC236}">
                    <a16:creationId xmlns:a16="http://schemas.microsoft.com/office/drawing/2014/main" id="{B48BCEE9-609B-4BBD-8E0E-CDFA92BBC650}"/>
                  </a:ext>
                </a:extLst>
              </p:cNvPr>
              <p:cNvPicPr>
                <a:picLocks noChangeAspect="1"/>
              </p:cNvPicPr>
              <p:nvPr/>
            </p:nvPicPr>
            <p:blipFill>
              <a:blip r:embed="rId4"/>
              <a:stretch>
                <a:fillRect/>
              </a:stretch>
            </p:blipFill>
            <p:spPr>
              <a:xfrm>
                <a:off x="2097750" y="4286433"/>
                <a:ext cx="3950550" cy="835224"/>
              </a:xfrm>
              <a:prstGeom prst="rect">
                <a:avLst/>
              </a:prstGeom>
              <a:noFill/>
            </p:spPr>
          </p:pic>
        </p:grpSp>
      </p:grpSp>
      <p:pic>
        <p:nvPicPr>
          <p:cNvPr id="49" name="图片 48">
            <a:extLst>
              <a:ext uri="{FF2B5EF4-FFF2-40B4-BE49-F238E27FC236}">
                <a16:creationId xmlns:a16="http://schemas.microsoft.com/office/drawing/2014/main" id="{8C714FD3-1299-4642-AD9F-E091064CCED6}"/>
              </a:ext>
            </a:extLst>
          </p:cNvPr>
          <p:cNvPicPr>
            <a:picLocks noChangeAspect="1"/>
          </p:cNvPicPr>
          <p:nvPr/>
        </p:nvPicPr>
        <p:blipFill>
          <a:blip r:embed="rId5"/>
          <a:stretch>
            <a:fillRect/>
          </a:stretch>
        </p:blipFill>
        <p:spPr>
          <a:xfrm>
            <a:off x="2121881" y="2077503"/>
            <a:ext cx="2834886" cy="1938696"/>
          </a:xfrm>
          <a:prstGeom prst="rect">
            <a:avLst/>
          </a:prstGeom>
        </p:spPr>
      </p:pic>
      <p:cxnSp>
        <p:nvCxnSpPr>
          <p:cNvPr id="54" name="直接连接符 53">
            <a:extLst>
              <a:ext uri="{FF2B5EF4-FFF2-40B4-BE49-F238E27FC236}">
                <a16:creationId xmlns:a16="http://schemas.microsoft.com/office/drawing/2014/main" id="{4F0D3AAB-6846-4401-A039-B7BA2A99294E}"/>
              </a:ext>
            </a:extLst>
          </p:cNvPr>
          <p:cNvCxnSpPr>
            <a:cxnSpLocks/>
          </p:cNvCxnSpPr>
          <p:nvPr/>
        </p:nvCxnSpPr>
        <p:spPr>
          <a:xfrm>
            <a:off x="5074180" y="1411405"/>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018D08AB-D6BB-4A14-BFF2-E9323F4A77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圆顶角 43">
            <a:extLst>
              <a:ext uri="{FF2B5EF4-FFF2-40B4-BE49-F238E27FC236}">
                <a16:creationId xmlns:a16="http://schemas.microsoft.com/office/drawing/2014/main" id="{5B9C93A0-AD93-47F0-BD31-7C2A4F019183}"/>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32B17B95-5DC3-44C5-8107-86004E2AFEBF}"/>
              </a:ext>
            </a:extLst>
          </p:cNvPr>
          <p:cNvGrpSpPr/>
          <p:nvPr/>
        </p:nvGrpSpPr>
        <p:grpSpPr>
          <a:xfrm>
            <a:off x="140957" y="1162960"/>
            <a:ext cx="1390912" cy="1119036"/>
            <a:chOff x="140957" y="1407509"/>
            <a:chExt cx="1390912" cy="1119036"/>
          </a:xfrm>
        </p:grpSpPr>
        <p:pic>
          <p:nvPicPr>
            <p:cNvPr id="46" name="图片 45">
              <a:extLst>
                <a:ext uri="{FF2B5EF4-FFF2-40B4-BE49-F238E27FC236}">
                  <a16:creationId xmlns:a16="http://schemas.microsoft.com/office/drawing/2014/main" id="{A9799ADA-820E-43F9-B14E-A7CBE7E22E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47" name="矩形 46">
              <a:extLst>
                <a:ext uri="{FF2B5EF4-FFF2-40B4-BE49-F238E27FC236}">
                  <a16:creationId xmlns:a16="http://schemas.microsoft.com/office/drawing/2014/main" id="{57B967E7-4D82-4EFF-A3C9-F4F164E6E1E7}"/>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8" name="组合 47">
            <a:extLst>
              <a:ext uri="{FF2B5EF4-FFF2-40B4-BE49-F238E27FC236}">
                <a16:creationId xmlns:a16="http://schemas.microsoft.com/office/drawing/2014/main" id="{6E9A2DEF-D8FA-4B7D-B868-8D0D51A90925}"/>
              </a:ext>
            </a:extLst>
          </p:cNvPr>
          <p:cNvGrpSpPr/>
          <p:nvPr/>
        </p:nvGrpSpPr>
        <p:grpSpPr>
          <a:xfrm>
            <a:off x="231726" y="2935926"/>
            <a:ext cx="1213473" cy="1051272"/>
            <a:chOff x="231726" y="3121911"/>
            <a:chExt cx="1213473" cy="1051272"/>
          </a:xfrm>
        </p:grpSpPr>
        <p:pic>
          <p:nvPicPr>
            <p:cNvPr id="50" name="图片 49">
              <a:extLst>
                <a:ext uri="{FF2B5EF4-FFF2-40B4-BE49-F238E27FC236}">
                  <a16:creationId xmlns:a16="http://schemas.microsoft.com/office/drawing/2014/main" id="{BBFBF762-5D94-4587-8B9A-E3F0C780B6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51" name="矩形 50">
              <a:extLst>
                <a:ext uri="{FF2B5EF4-FFF2-40B4-BE49-F238E27FC236}">
                  <a16:creationId xmlns:a16="http://schemas.microsoft.com/office/drawing/2014/main" id="{A8B388AC-09B2-43DA-A97E-EE50F99FB22C}"/>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52" name="组合 51">
            <a:extLst>
              <a:ext uri="{FF2B5EF4-FFF2-40B4-BE49-F238E27FC236}">
                <a16:creationId xmlns:a16="http://schemas.microsoft.com/office/drawing/2014/main" id="{B6098E0F-F14E-4267-89F6-386EB09FC171}"/>
              </a:ext>
            </a:extLst>
          </p:cNvPr>
          <p:cNvGrpSpPr/>
          <p:nvPr/>
        </p:nvGrpSpPr>
        <p:grpSpPr>
          <a:xfrm>
            <a:off x="140957" y="4641127"/>
            <a:ext cx="1434161" cy="1004956"/>
            <a:chOff x="140957" y="4885676"/>
            <a:chExt cx="1434161" cy="1004956"/>
          </a:xfrm>
        </p:grpSpPr>
        <p:pic>
          <p:nvPicPr>
            <p:cNvPr id="53" name="图片 52">
              <a:extLst>
                <a:ext uri="{FF2B5EF4-FFF2-40B4-BE49-F238E27FC236}">
                  <a16:creationId xmlns:a16="http://schemas.microsoft.com/office/drawing/2014/main" id="{2CAC396A-F9B6-4E37-B6AE-4399D5A74DA6}"/>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55" name="矩形 54">
              <a:extLst>
                <a:ext uri="{FF2B5EF4-FFF2-40B4-BE49-F238E27FC236}">
                  <a16:creationId xmlns:a16="http://schemas.microsoft.com/office/drawing/2014/main" id="{071DBAF3-F685-45AF-A121-3AAE079B524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56" name="矩形 55">
            <a:extLst>
              <a:ext uri="{FF2B5EF4-FFF2-40B4-BE49-F238E27FC236}">
                <a16:creationId xmlns:a16="http://schemas.microsoft.com/office/drawing/2014/main" id="{A5C93509-AFBC-4105-820C-359DCDCC691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99180F09-EE0B-4B5D-96F7-212282ADAE91}"/>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A070D633-6A55-49ED-9986-62B51FAFCA0F}"/>
              </a:ext>
            </a:extLst>
          </p:cNvPr>
          <p:cNvGrpSpPr/>
          <p:nvPr/>
        </p:nvGrpSpPr>
        <p:grpSpPr>
          <a:xfrm>
            <a:off x="1509642" y="1310711"/>
            <a:ext cx="130952" cy="757237"/>
            <a:chOff x="1559859" y="1339698"/>
            <a:chExt cx="130952" cy="757237"/>
          </a:xfrm>
        </p:grpSpPr>
        <p:sp>
          <p:nvSpPr>
            <p:cNvPr id="61" name="椭圆 60">
              <a:extLst>
                <a:ext uri="{FF2B5EF4-FFF2-40B4-BE49-F238E27FC236}">
                  <a16:creationId xmlns:a16="http://schemas.microsoft.com/office/drawing/2014/main" id="{FE716399-2550-46C2-A1C7-9865223496E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75F81A4-5EC3-45EC-9AC7-112C2FF561E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灯片编号占位符 31">
            <a:extLst>
              <a:ext uri="{FF2B5EF4-FFF2-40B4-BE49-F238E27FC236}">
                <a16:creationId xmlns:a16="http://schemas.microsoft.com/office/drawing/2014/main" id="{1255DA7C-CFDB-4CEC-8703-64F3EA5AB7F0}"/>
              </a:ext>
            </a:extLst>
          </p:cNvPr>
          <p:cNvSpPr>
            <a:spLocks noGrp="1"/>
          </p:cNvSpPr>
          <p:nvPr>
            <p:ph type="sldNum" sz="quarter" idx="12"/>
          </p:nvPr>
        </p:nvSpPr>
        <p:spPr/>
        <p:txBody>
          <a:bodyPr/>
          <a:lstStyle/>
          <a:p>
            <a:fld id="{36B17253-12EA-484F-ABA7-FAFD8F5B01FF}" type="slidenum">
              <a:rPr lang="zh-CN" altLang="en-US" smtClean="0"/>
              <a:t>33</a:t>
            </a:fld>
            <a:endParaRPr lang="zh-CN" altLang="en-US"/>
          </a:p>
        </p:txBody>
      </p:sp>
      <p:sp>
        <p:nvSpPr>
          <p:cNvPr id="41" name="矩形 40">
            <a:extLst>
              <a:ext uri="{FF2B5EF4-FFF2-40B4-BE49-F238E27FC236}">
                <a16:creationId xmlns:a16="http://schemas.microsoft.com/office/drawing/2014/main" id="{973594F8-4F64-48D6-A3EB-CB6084A042E5}"/>
              </a:ext>
            </a:extLst>
          </p:cNvPr>
          <p:cNvSpPr/>
          <p:nvPr/>
        </p:nvSpPr>
        <p:spPr>
          <a:xfrm>
            <a:off x="5074872" y="5447067"/>
            <a:ext cx="2339102" cy="461665"/>
          </a:xfrm>
          <a:prstGeom prst="rect">
            <a:avLst/>
          </a:prstGeom>
        </p:spPr>
        <p:txBody>
          <a:bodyPr wrap="none">
            <a:spAutoFit/>
          </a:bodyPr>
          <a:lstStyle/>
          <a:p>
            <a:pPr algn="ctr"/>
            <a:r>
              <a:rPr lang="zh-CN" altLang="en-US" sz="2400">
                <a:solidFill>
                  <a:schemeClr val="bg1"/>
                </a:solidFill>
                <a:effectLst>
                  <a:outerShdw blurRad="38100" dist="38100" dir="2700000" algn="tl">
                    <a:srgbClr val="000000">
                      <a:alpha val="43137"/>
                    </a:srgbClr>
                  </a:outerShdw>
                </a:effectLst>
                <a:latin typeface="+mj-ea"/>
              </a:rPr>
              <a:t>响应式界面设计</a:t>
            </a:r>
            <a:endParaRPr lang="en-US" altLang="zh-CN" sz="2400">
              <a:solidFill>
                <a:schemeClr val="bg1"/>
              </a:solidFill>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42814137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C89F500D-1162-42B2-8CF4-2B50C025C0F2}"/>
              </a:ext>
            </a:extLst>
          </p:cNvPr>
          <p:cNvGrpSpPr/>
          <p:nvPr/>
        </p:nvGrpSpPr>
        <p:grpSpPr>
          <a:xfrm>
            <a:off x="2976194" y="923083"/>
            <a:ext cx="7785590" cy="4186057"/>
            <a:chOff x="3034810" y="1014438"/>
            <a:chExt cx="7785590" cy="4186057"/>
          </a:xfrm>
        </p:grpSpPr>
        <p:pic>
          <p:nvPicPr>
            <p:cNvPr id="5" name="图片 4">
              <a:extLst>
                <a:ext uri="{FF2B5EF4-FFF2-40B4-BE49-F238E27FC236}">
                  <a16:creationId xmlns:a16="http://schemas.microsoft.com/office/drawing/2014/main" id="{BF648661-A6C3-408B-B545-BE45888E0E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0047" y="1014438"/>
              <a:ext cx="2535115" cy="2535115"/>
            </a:xfrm>
            <a:prstGeom prst="rect">
              <a:avLst/>
            </a:prstGeom>
          </p:spPr>
        </p:pic>
        <p:sp>
          <p:nvSpPr>
            <p:cNvPr id="17" name="矩形 16">
              <a:extLst>
                <a:ext uri="{FF2B5EF4-FFF2-40B4-BE49-F238E27FC236}">
                  <a16:creationId xmlns:a16="http://schemas.microsoft.com/office/drawing/2014/main" id="{A64DD769-C4B5-42DC-90A6-6D7A0728C642}"/>
                </a:ext>
              </a:extLst>
            </p:cNvPr>
            <p:cNvSpPr/>
            <p:nvPr/>
          </p:nvSpPr>
          <p:spPr>
            <a:xfrm>
              <a:off x="3034810" y="4184832"/>
              <a:ext cx="7785590" cy="1015663"/>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是一个关系型数据库管理系统，是最流行的关系型数据库管理系统之一，在</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服务应用方面，</a:t>
              </a:r>
              <a:r>
                <a:rPr lang="en-US" altLang="zh-CN" sz="2000">
                  <a:solidFill>
                    <a:schemeClr val="bg1"/>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是最好的数据库管理应用软件。</a:t>
              </a:r>
            </a:p>
          </p:txBody>
        </p:sp>
      </p:grpSp>
      <p:grpSp>
        <p:nvGrpSpPr>
          <p:cNvPr id="19" name="组合 18">
            <a:extLst>
              <a:ext uri="{FF2B5EF4-FFF2-40B4-BE49-F238E27FC236}">
                <a16:creationId xmlns:a16="http://schemas.microsoft.com/office/drawing/2014/main" id="{3C2CCA97-78F4-484D-B31B-D247D64996F5}"/>
              </a:ext>
            </a:extLst>
          </p:cNvPr>
          <p:cNvGrpSpPr/>
          <p:nvPr/>
        </p:nvGrpSpPr>
        <p:grpSpPr>
          <a:xfrm>
            <a:off x="1509642" y="1310711"/>
            <a:ext cx="130952" cy="757237"/>
            <a:chOff x="1559859" y="1339698"/>
            <a:chExt cx="130952" cy="757237"/>
          </a:xfrm>
        </p:grpSpPr>
        <p:sp>
          <p:nvSpPr>
            <p:cNvPr id="20" name="椭圆 19">
              <a:extLst>
                <a:ext uri="{FF2B5EF4-FFF2-40B4-BE49-F238E27FC236}">
                  <a16:creationId xmlns:a16="http://schemas.microsoft.com/office/drawing/2014/main" id="{03C126BA-F1C1-484E-AFB0-85A9CF086BA7}"/>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81CC73C-CE72-401C-81E5-84A771FEC27B}"/>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76720"/>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 name="灯片编号占位符 1">
            <a:extLst>
              <a:ext uri="{FF2B5EF4-FFF2-40B4-BE49-F238E27FC236}">
                <a16:creationId xmlns:a16="http://schemas.microsoft.com/office/drawing/2014/main" id="{AD5158F4-AA13-44DB-9288-309D1FB5AF00}"/>
              </a:ext>
            </a:extLst>
          </p:cNvPr>
          <p:cNvSpPr>
            <a:spLocks noGrp="1"/>
          </p:cNvSpPr>
          <p:nvPr>
            <p:ph type="sldNum" sz="quarter" idx="12"/>
          </p:nvPr>
        </p:nvSpPr>
        <p:spPr/>
        <p:txBody>
          <a:bodyPr/>
          <a:lstStyle/>
          <a:p>
            <a:fld id="{36B17253-12EA-484F-ABA7-FAFD8F5B01FF}" type="slidenum">
              <a:rPr lang="zh-CN" altLang="en-US" smtClean="0"/>
              <a:t>34</a:t>
            </a:fld>
            <a:endParaRPr lang="zh-CN" altLang="en-US"/>
          </a:p>
        </p:txBody>
      </p:sp>
    </p:spTree>
    <p:extLst>
      <p:ext uri="{BB962C8B-B14F-4D97-AF65-F5344CB8AC3E}">
        <p14:creationId xmlns:p14="http://schemas.microsoft.com/office/powerpoint/2010/main" val="5883228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aphicFrame>
        <p:nvGraphicFramePr>
          <p:cNvPr id="27" name="表格 26">
            <a:extLst>
              <a:ext uri="{FF2B5EF4-FFF2-40B4-BE49-F238E27FC236}">
                <a16:creationId xmlns:a16="http://schemas.microsoft.com/office/drawing/2014/main" id="{FC9D94E8-CF71-40E3-8BB3-4CB2810547E0}"/>
              </a:ext>
            </a:extLst>
          </p:cNvPr>
          <p:cNvGraphicFramePr>
            <a:graphicFrameLocks noGrp="1"/>
          </p:cNvGraphicFramePr>
          <p:nvPr>
            <p:extLst>
              <p:ext uri="{D42A27DB-BD31-4B8C-83A1-F6EECF244321}">
                <p14:modId xmlns:p14="http://schemas.microsoft.com/office/powerpoint/2010/main" val="291838533"/>
              </p:ext>
            </p:extLst>
          </p:nvPr>
        </p:nvGraphicFramePr>
        <p:xfrm>
          <a:off x="2661148" y="3953719"/>
          <a:ext cx="3807014" cy="2011680"/>
        </p:xfrm>
        <a:graphic>
          <a:graphicData uri="http://schemas.openxmlformats.org/drawingml/2006/table">
            <a:tbl>
              <a:tblPr firstRow="1" bandRow="1">
                <a:tableStyleId>{9DCAF9ED-07DC-4A11-8D7F-57B35C25682E}</a:tableStyleId>
              </a:tblPr>
              <a:tblGrid>
                <a:gridCol w="1470265">
                  <a:extLst>
                    <a:ext uri="{9D8B030D-6E8A-4147-A177-3AD203B41FA5}">
                      <a16:colId xmlns:a16="http://schemas.microsoft.com/office/drawing/2014/main" val="697072993"/>
                    </a:ext>
                  </a:extLst>
                </a:gridCol>
                <a:gridCol w="1312012">
                  <a:extLst>
                    <a:ext uri="{9D8B030D-6E8A-4147-A177-3AD203B41FA5}">
                      <a16:colId xmlns:a16="http://schemas.microsoft.com/office/drawing/2014/main" val="3445464564"/>
                    </a:ext>
                  </a:extLst>
                </a:gridCol>
                <a:gridCol w="1024737">
                  <a:extLst>
                    <a:ext uri="{9D8B030D-6E8A-4147-A177-3AD203B41FA5}">
                      <a16:colId xmlns:a16="http://schemas.microsoft.com/office/drawing/2014/main" val="923103937"/>
                    </a:ext>
                  </a:extLst>
                </a:gridCol>
              </a:tblGrid>
              <a:tr h="30324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rgbClr val="FFFF00"/>
                          </a:solidFill>
                          <a:effectLst>
                            <a:outerShdw blurRad="38100" dist="38100" dir="2700000" algn="tl">
                              <a:srgbClr val="000000">
                                <a:alpha val="43137"/>
                              </a:srgbClr>
                            </a:outerShdw>
                          </a:effectLst>
                          <a:latin typeface="+mn-ea"/>
                          <a:ea typeface="+mn-ea"/>
                        </a:rPr>
                        <a:t>设备列表</a:t>
                      </a:r>
                      <a:endParaRPr lang="zh-CN" altLang="en-US" sz="1600" b="1">
                        <a:solidFill>
                          <a:srgbClr val="FFFF0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187121"/>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deviceName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设备名</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location</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位置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user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负责人</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981109779"/>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remarks</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备注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outerShdw blurRad="38100" dist="38100" dir="2700000" algn="tl">
                              <a:srgbClr val="000000">
                                <a:alpha val="43137"/>
                              </a:srgbClr>
                            </a:outerShdw>
                          </a:effectLst>
                          <a:latin typeface="+mn-ea"/>
                          <a:ea typeface="+mn-ea"/>
                        </a:rPr>
                        <a:t>TEXT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412468699"/>
                  </a:ext>
                </a:extLst>
              </a:tr>
            </a:tbl>
          </a:graphicData>
        </a:graphic>
      </p:graphicFrame>
      <p:graphicFrame>
        <p:nvGraphicFramePr>
          <p:cNvPr id="28" name="表格 27">
            <a:extLst>
              <a:ext uri="{FF2B5EF4-FFF2-40B4-BE49-F238E27FC236}">
                <a16:creationId xmlns:a16="http://schemas.microsoft.com/office/drawing/2014/main" id="{4BD8563E-E16A-475C-A34F-FB3BD3EE2B28}"/>
              </a:ext>
            </a:extLst>
          </p:cNvPr>
          <p:cNvGraphicFramePr>
            <a:graphicFrameLocks noGrp="1"/>
          </p:cNvGraphicFramePr>
          <p:nvPr>
            <p:extLst>
              <p:ext uri="{D42A27DB-BD31-4B8C-83A1-F6EECF244321}">
                <p14:modId xmlns:p14="http://schemas.microsoft.com/office/powerpoint/2010/main" val="1197836645"/>
              </p:ext>
            </p:extLst>
          </p:nvPr>
        </p:nvGraphicFramePr>
        <p:xfrm>
          <a:off x="7572688" y="3983385"/>
          <a:ext cx="3916327" cy="2011680"/>
        </p:xfrm>
        <a:graphic>
          <a:graphicData uri="http://schemas.openxmlformats.org/drawingml/2006/table">
            <a:tbl>
              <a:tblPr firstRow="1" bandRow="1">
                <a:tableStyleId>{1E171933-4619-4E11-9A3F-F7608DF75F80}</a:tableStyleId>
              </a:tblPr>
              <a:tblGrid>
                <a:gridCol w="1448661">
                  <a:extLst>
                    <a:ext uri="{9D8B030D-6E8A-4147-A177-3AD203B41FA5}">
                      <a16:colId xmlns:a16="http://schemas.microsoft.com/office/drawing/2014/main" val="697072993"/>
                    </a:ext>
                  </a:extLst>
                </a:gridCol>
                <a:gridCol w="1481750">
                  <a:extLst>
                    <a:ext uri="{9D8B030D-6E8A-4147-A177-3AD203B41FA5}">
                      <a16:colId xmlns:a16="http://schemas.microsoft.com/office/drawing/2014/main" val="3445464564"/>
                    </a:ext>
                  </a:extLst>
                </a:gridCol>
                <a:gridCol w="985916">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92D050"/>
                          </a:solidFill>
                          <a:effectLst>
                            <a:outerShdw blurRad="38100" dist="38100" dir="2700000" algn="tl">
                              <a:srgbClr val="000000">
                                <a:alpha val="43137"/>
                              </a:srgbClr>
                            </a:outerShdw>
                          </a:effectLst>
                          <a:latin typeface="+mn-ea"/>
                          <a:ea typeface="+mn-ea"/>
                        </a:rPr>
                        <a:t>数据列表</a:t>
                      </a:r>
                      <a:endParaRPr lang="zh-CN" altLang="en-US" sz="1600" b="1">
                        <a:solidFill>
                          <a:srgbClr val="92D05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73585"/>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列表</a:t>
                      </a: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INT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探测日期</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探测时间</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data</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数据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bg1"/>
                          </a:solidFill>
                          <a:effectLst>
                            <a:outerShdw blurRad="38100" dist="38100" dir="2700000" algn="tl">
                              <a:srgbClr val="000000">
                                <a:alpha val="43137"/>
                              </a:srgbClr>
                            </a:outerShdw>
                          </a:effectLst>
                          <a:latin typeface="+mn-ea"/>
                          <a:ea typeface="+mn-ea"/>
                        </a:rPr>
                        <a:t>BLOB</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bl>
          </a:graphicData>
        </a:graphic>
      </p:graphicFrame>
      <p:graphicFrame>
        <p:nvGraphicFramePr>
          <p:cNvPr id="29" name="表格 28">
            <a:extLst>
              <a:ext uri="{FF2B5EF4-FFF2-40B4-BE49-F238E27FC236}">
                <a16:creationId xmlns:a16="http://schemas.microsoft.com/office/drawing/2014/main" id="{DA9FA79F-4D0A-4B3D-A911-4D56E6FD0DFB}"/>
              </a:ext>
            </a:extLst>
          </p:cNvPr>
          <p:cNvGraphicFramePr>
            <a:graphicFrameLocks noGrp="1"/>
          </p:cNvGraphicFramePr>
          <p:nvPr>
            <p:extLst>
              <p:ext uri="{D42A27DB-BD31-4B8C-83A1-F6EECF244321}">
                <p14:modId xmlns:p14="http://schemas.microsoft.com/office/powerpoint/2010/main" val="501965499"/>
              </p:ext>
            </p:extLst>
          </p:nvPr>
        </p:nvGraphicFramePr>
        <p:xfrm>
          <a:off x="2661149" y="1052792"/>
          <a:ext cx="3807014" cy="1676400"/>
        </p:xfrm>
        <a:graphic>
          <a:graphicData uri="http://schemas.openxmlformats.org/drawingml/2006/table">
            <a:tbl>
              <a:tblPr firstRow="1" bandRow="1">
                <a:tableStyleId>{1FECB4D8-DB02-4DC6-A0A2-4F2EBAE1DC90}</a:tableStyleId>
              </a:tblPr>
              <a:tblGrid>
                <a:gridCol w="1470267">
                  <a:extLst>
                    <a:ext uri="{9D8B030D-6E8A-4147-A177-3AD203B41FA5}">
                      <a16:colId xmlns:a16="http://schemas.microsoft.com/office/drawing/2014/main" val="697072993"/>
                    </a:ext>
                  </a:extLst>
                </a:gridCol>
                <a:gridCol w="1008406">
                  <a:extLst>
                    <a:ext uri="{9D8B030D-6E8A-4147-A177-3AD203B41FA5}">
                      <a16:colId xmlns:a16="http://schemas.microsoft.com/office/drawing/2014/main" val="3445464564"/>
                    </a:ext>
                  </a:extLst>
                </a:gridCol>
                <a:gridCol w="1328341">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FFC000"/>
                          </a:solidFill>
                          <a:effectLst>
                            <a:outerShdw blurRad="38100" dist="38100" dir="2700000" algn="tl">
                              <a:srgbClr val="000000">
                                <a:alpha val="43137"/>
                              </a:srgbClr>
                            </a:outerShdw>
                          </a:effectLst>
                          <a:latin typeface="+mn-ea"/>
                          <a:ea typeface="+mn-ea"/>
                        </a:rPr>
                        <a:t>用户列表</a:t>
                      </a:r>
                      <a:endParaRPr lang="zh-CN" altLang="en-US" sz="1600" b="1">
                        <a:solidFill>
                          <a:srgbClr val="FFC000"/>
                        </a:solidFill>
                        <a:effectLst>
                          <a:outerShdw blurRad="38100" dist="38100" dir="2700000" algn="tl">
                            <a:srgbClr val="000000">
                              <a:alpha val="43137"/>
                            </a:srgbClr>
                          </a:outerShdw>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2018"/>
                  </a:ext>
                </a:extLst>
              </a:tr>
              <a:tr h="303243">
                <a:tc>
                  <a:txBody>
                    <a:bodyPr/>
                    <a:lstStyle/>
                    <a:p>
                      <a:pPr algn="ctr"/>
                      <a:r>
                        <a:rPr lang="en-US" altLang="zh-CN" sz="1600">
                          <a:solidFill>
                            <a:schemeClr val="bg1"/>
                          </a:solidFill>
                          <a:effectLst/>
                          <a:latin typeface="+mn-ea"/>
                          <a:ea typeface="+mn-ea"/>
                        </a:rPr>
                        <a:t>user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用户</a:t>
                      </a:r>
                      <a:r>
                        <a:rPr lang="en-US" altLang="zh-CN" sz="1600">
                          <a:solidFill>
                            <a:schemeClr val="bg1"/>
                          </a:solidFill>
                          <a:effectLst/>
                          <a:latin typeface="+mn-ea"/>
                          <a:ea typeface="+mn-ea"/>
                        </a:rPr>
                        <a:t>(*)</a:t>
                      </a:r>
                      <a:endParaRPr lang="zh-CN" altLang="en-US" sz="1600" b="1">
                        <a:solidFill>
                          <a:schemeClr val="bg1"/>
                        </a:solidFill>
                        <a:effectLst/>
                        <a:latin typeface="+mn-ea"/>
                        <a:ea typeface="+mn-ea"/>
                      </a:endParaRPr>
                    </a:p>
                  </a:txBody>
                  <a:tcPr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latin typeface="+mn-ea"/>
                          <a:ea typeface="+mn-ea"/>
                        </a:rPr>
                        <a:t>CHAR</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algn="ctr"/>
                      <a:r>
                        <a:rPr lang="en-US" altLang="zh-CN" sz="1600">
                          <a:solidFill>
                            <a:schemeClr val="bg1"/>
                          </a:solidFill>
                          <a:effectLst/>
                          <a:latin typeface="+mn-ea"/>
                          <a:ea typeface="+mn-ea"/>
                        </a:rPr>
                        <a:t>password</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密码</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TINYBLOB</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latin typeface="+mn-ea"/>
                          <a:ea typeface="+mn-ea"/>
                        </a:rPr>
                        <a:t>authority</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权限</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INT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latin typeface="+mn-ea"/>
                          <a:ea typeface="+mn-ea"/>
                        </a:rPr>
                        <a:t>other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其它</a:t>
                      </a:r>
                      <a:endParaRPr lang="zh-CN" altLang="en-US" sz="1600" b="1">
                        <a:solidFill>
                          <a:schemeClr val="bg1"/>
                        </a:solidFill>
                        <a:effectLst/>
                        <a:latin typeface="+mn-ea"/>
                        <a:ea typeface="+mn-ea"/>
                      </a:endParaRPr>
                    </a:p>
                  </a:txBody>
                  <a:tcPr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latin typeface="+mn-ea"/>
                          <a:ea typeface="+mn-ea"/>
                        </a:rPr>
                        <a:t>TEXT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bl>
          </a:graphicData>
        </a:graphic>
      </p:graphicFrame>
      <p:graphicFrame>
        <p:nvGraphicFramePr>
          <p:cNvPr id="30" name="表格 29">
            <a:extLst>
              <a:ext uri="{FF2B5EF4-FFF2-40B4-BE49-F238E27FC236}">
                <a16:creationId xmlns:a16="http://schemas.microsoft.com/office/drawing/2014/main" id="{ABCFF7A3-BB4F-4623-B9BB-616CAAAB2911}"/>
              </a:ext>
            </a:extLst>
          </p:cNvPr>
          <p:cNvGraphicFramePr>
            <a:graphicFrameLocks noGrp="1"/>
          </p:cNvGraphicFramePr>
          <p:nvPr>
            <p:extLst>
              <p:ext uri="{D42A27DB-BD31-4B8C-83A1-F6EECF244321}">
                <p14:modId xmlns:p14="http://schemas.microsoft.com/office/powerpoint/2010/main" val="2027235665"/>
              </p:ext>
            </p:extLst>
          </p:nvPr>
        </p:nvGraphicFramePr>
        <p:xfrm>
          <a:off x="7572687" y="1072376"/>
          <a:ext cx="3916327" cy="2346960"/>
        </p:xfrm>
        <a:graphic>
          <a:graphicData uri="http://schemas.openxmlformats.org/drawingml/2006/table">
            <a:tbl>
              <a:tblPr firstRow="1" bandRow="1">
                <a:tableStyleId>{B301B821-A1FF-4177-AEE7-76D212191A09}</a:tableStyleId>
              </a:tblPr>
              <a:tblGrid>
                <a:gridCol w="1387013">
                  <a:extLst>
                    <a:ext uri="{9D8B030D-6E8A-4147-A177-3AD203B41FA5}">
                      <a16:colId xmlns:a16="http://schemas.microsoft.com/office/drawing/2014/main" val="697072993"/>
                    </a:ext>
                  </a:extLst>
                </a:gridCol>
                <a:gridCol w="1531349">
                  <a:extLst>
                    <a:ext uri="{9D8B030D-6E8A-4147-A177-3AD203B41FA5}">
                      <a16:colId xmlns:a16="http://schemas.microsoft.com/office/drawing/2014/main" val="3445464564"/>
                    </a:ext>
                  </a:extLst>
                </a:gridCol>
                <a:gridCol w="997965">
                  <a:extLst>
                    <a:ext uri="{9D8B030D-6E8A-4147-A177-3AD203B41FA5}">
                      <a16:colId xmlns:a16="http://schemas.microsoft.com/office/drawing/2014/main" val="923103937"/>
                    </a:ext>
                  </a:extLst>
                </a:gridCol>
              </a:tblGrid>
              <a:tr h="303243">
                <a:tc gridSpan="3">
                  <a:txBody>
                    <a:bodyPr/>
                    <a:lstStyle/>
                    <a:p>
                      <a:pPr marL="0" algn="ctr" defTabSz="914400" rtl="0" eaLnBrk="1" latinLnBrk="0" hangingPunct="1"/>
                      <a:r>
                        <a:rPr lang="zh-CN" altLang="en-US" sz="1600" b="1" kern="1200">
                          <a:solidFill>
                            <a:schemeClr val="accent3"/>
                          </a:solidFill>
                          <a:effectLst>
                            <a:outerShdw blurRad="38100" dist="38100" dir="2700000" algn="tl">
                              <a:srgbClr val="000000">
                                <a:alpha val="43137"/>
                              </a:srgbClr>
                            </a:outerShdw>
                          </a:effectLst>
                          <a:latin typeface="+mn-ea"/>
                          <a:ea typeface="+mn-ea"/>
                          <a:cs typeface="+mn-cs"/>
                        </a:rPr>
                        <a:t>历史操作列表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30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列表</a:t>
                      </a:r>
                      <a:r>
                        <a:rPr lang="en-US" altLang="zh-CN" sz="1600" b="0">
                          <a:solidFill>
                            <a:schemeClr val="bg1"/>
                          </a:solidFill>
                          <a:effectLst>
                            <a:outerShdw blurRad="38100" dist="38100" dir="2700000" algn="tl">
                              <a:srgbClr val="000000">
                                <a:alpha val="43137"/>
                              </a:srgbClr>
                            </a:outerShdw>
                          </a:effectLst>
                          <a:latin typeface="+mn-ea"/>
                          <a:ea typeface="+mn-ea"/>
                        </a:rPr>
                        <a:t>id(*)</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INT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deviceId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a:t>
                      </a:r>
                      <a:r>
                        <a:rPr lang="zh-CN" altLang="en-US" sz="1600" b="0" kern="1200">
                          <a:solidFill>
                            <a:schemeClr val="bg1"/>
                          </a:solidFill>
                          <a:effectLst>
                            <a:outerShdw blurRad="38100" dist="38100" dir="2700000" algn="tl">
                              <a:srgbClr val="000000">
                                <a:alpha val="43137"/>
                              </a:srgbClr>
                            </a:outerShdw>
                          </a:effectLst>
                          <a:latin typeface="+mn-ea"/>
                          <a:ea typeface="+mn-ea"/>
                          <a:cs typeface="+mn-cs"/>
                        </a:rPr>
                        <a:t>设备</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0806219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date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操作日期</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DATE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2205704"/>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time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操作时间</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TIME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1072206230"/>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user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操作员</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content</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内容</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TEXT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52087170"/>
                  </a:ext>
                </a:extLst>
              </a:tr>
            </a:tbl>
          </a:graphicData>
        </a:graphic>
      </p:graphicFrame>
      <p:cxnSp>
        <p:nvCxnSpPr>
          <p:cNvPr id="31" name="直接箭头连接符 30">
            <a:extLst>
              <a:ext uri="{FF2B5EF4-FFF2-40B4-BE49-F238E27FC236}">
                <a16:creationId xmlns:a16="http://schemas.microsoft.com/office/drawing/2014/main" id="{78273325-96FB-4829-85EB-438944EBC1C8}"/>
              </a:ext>
            </a:extLst>
          </p:cNvPr>
          <p:cNvCxnSpPr>
            <a:cxnSpLocks/>
          </p:cNvCxnSpPr>
          <p:nvPr/>
        </p:nvCxnSpPr>
        <p:spPr>
          <a:xfrm flipH="1" flipV="1">
            <a:off x="6554602" y="1567552"/>
            <a:ext cx="858633" cy="1390700"/>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DAEE645-9A2A-4640-9321-665FFA32933D}"/>
              </a:ext>
            </a:extLst>
          </p:cNvPr>
          <p:cNvCxnSpPr>
            <a:cxnSpLocks/>
          </p:cNvCxnSpPr>
          <p:nvPr/>
        </p:nvCxnSpPr>
        <p:spPr>
          <a:xfrm flipH="1" flipV="1">
            <a:off x="6546850" y="4495156"/>
            <a:ext cx="866385" cy="320161"/>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47882EBF-EC8E-4FFA-9B65-8F616F2C80E4}"/>
              </a:ext>
            </a:extLst>
          </p:cNvPr>
          <p:cNvCxnSpPr>
            <a:cxnSpLocks/>
            <a:stCxn id="36" idx="2"/>
            <a:endCxn id="35" idx="2"/>
          </p:cNvCxnSpPr>
          <p:nvPr/>
        </p:nvCxnSpPr>
        <p:spPr>
          <a:xfrm rot="10800000" flipH="1">
            <a:off x="2629853" y="1567550"/>
            <a:ext cx="27417" cy="3896343"/>
          </a:xfrm>
          <a:prstGeom prst="bentConnector3">
            <a:avLst>
              <a:gd name="adj1" fmla="val -992815"/>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708FA54-243F-4651-9DD2-AF3FAE34B074}"/>
              </a:ext>
            </a:extLst>
          </p:cNvPr>
          <p:cNvCxnSpPr>
            <a:cxnSpLocks/>
          </p:cNvCxnSpPr>
          <p:nvPr/>
        </p:nvCxnSpPr>
        <p:spPr>
          <a:xfrm flipH="1">
            <a:off x="6546850" y="1979787"/>
            <a:ext cx="866385" cy="2423295"/>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5" name="流程图: 接点 34">
            <a:extLst>
              <a:ext uri="{FF2B5EF4-FFF2-40B4-BE49-F238E27FC236}">
                <a16:creationId xmlns:a16="http://schemas.microsoft.com/office/drawing/2014/main" id="{3FDD8D14-F6A0-4E06-9F60-55B22BB8F35F}"/>
              </a:ext>
            </a:extLst>
          </p:cNvPr>
          <p:cNvSpPr/>
          <p:nvPr/>
        </p:nvSpPr>
        <p:spPr>
          <a:xfrm>
            <a:off x="2657271" y="1492930"/>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6" name="流程图: 接点 35">
            <a:extLst>
              <a:ext uri="{FF2B5EF4-FFF2-40B4-BE49-F238E27FC236}">
                <a16:creationId xmlns:a16="http://schemas.microsoft.com/office/drawing/2014/main" id="{1B09949D-CA0F-444C-9160-4127581F7167}"/>
              </a:ext>
            </a:extLst>
          </p:cNvPr>
          <p:cNvSpPr/>
          <p:nvPr/>
        </p:nvSpPr>
        <p:spPr>
          <a:xfrm>
            <a:off x="2629854" y="5389273"/>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6" name="组合 25">
            <a:extLst>
              <a:ext uri="{FF2B5EF4-FFF2-40B4-BE49-F238E27FC236}">
                <a16:creationId xmlns:a16="http://schemas.microsoft.com/office/drawing/2014/main" id="{E34F84CC-B2D7-4B07-BA66-DBAA456DA938}"/>
              </a:ext>
            </a:extLst>
          </p:cNvPr>
          <p:cNvGrpSpPr/>
          <p:nvPr/>
        </p:nvGrpSpPr>
        <p:grpSpPr>
          <a:xfrm>
            <a:off x="1509642" y="1310711"/>
            <a:ext cx="130952" cy="757237"/>
            <a:chOff x="1559859" y="1339698"/>
            <a:chExt cx="130952" cy="757237"/>
          </a:xfrm>
        </p:grpSpPr>
        <p:sp>
          <p:nvSpPr>
            <p:cNvPr id="37" name="椭圆 36">
              <a:extLst>
                <a:ext uri="{FF2B5EF4-FFF2-40B4-BE49-F238E27FC236}">
                  <a16:creationId xmlns:a16="http://schemas.microsoft.com/office/drawing/2014/main" id="{489FAA9F-4090-4F5A-AF7D-96E40C54070E}"/>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AB232C8-018D-416C-8E1E-8B168C068E89}"/>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66661"/>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 name="灯片编号占位符 1">
            <a:extLst>
              <a:ext uri="{FF2B5EF4-FFF2-40B4-BE49-F238E27FC236}">
                <a16:creationId xmlns:a16="http://schemas.microsoft.com/office/drawing/2014/main" id="{396057BD-E860-485A-B0A9-0A78AE1F3E63}"/>
              </a:ext>
            </a:extLst>
          </p:cNvPr>
          <p:cNvSpPr>
            <a:spLocks noGrp="1"/>
          </p:cNvSpPr>
          <p:nvPr>
            <p:ph type="sldNum" sz="quarter" idx="12"/>
          </p:nvPr>
        </p:nvSpPr>
        <p:spPr/>
        <p:txBody>
          <a:bodyPr/>
          <a:lstStyle/>
          <a:p>
            <a:fld id="{36B17253-12EA-484F-ABA7-FAFD8F5B01FF}" type="slidenum">
              <a:rPr lang="zh-CN" altLang="en-US" smtClean="0"/>
              <a:t>35</a:t>
            </a:fld>
            <a:endParaRPr lang="zh-CN" altLang="en-US"/>
          </a:p>
        </p:txBody>
      </p:sp>
    </p:spTree>
    <p:extLst>
      <p:ext uri="{BB962C8B-B14F-4D97-AF65-F5344CB8AC3E}">
        <p14:creationId xmlns:p14="http://schemas.microsoft.com/office/powerpoint/2010/main" val="70073402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0B76499-D994-4062-9989-FC183BAB9BB5}"/>
              </a:ext>
            </a:extLst>
          </p:cNvPr>
          <p:cNvSpPr>
            <a:spLocks noGrp="1"/>
          </p:cNvSpPr>
          <p:nvPr>
            <p:ph type="sldNum" sz="quarter" idx="12"/>
          </p:nvPr>
        </p:nvSpPr>
        <p:spPr/>
        <p:txBody>
          <a:bodyPr/>
          <a:lstStyle/>
          <a:p>
            <a:fld id="{36B17253-12EA-484F-ABA7-FAFD8F5B01FF}" type="slidenum">
              <a:rPr lang="zh-CN" altLang="en-US" smtClean="0"/>
              <a:t>36</a:t>
            </a:fld>
            <a:endParaRPr lang="zh-CN" altLang="en-US"/>
          </a:p>
        </p:txBody>
      </p:sp>
      <p:pic>
        <p:nvPicPr>
          <p:cNvPr id="28" name="图片 27">
            <a:extLst>
              <a:ext uri="{FF2B5EF4-FFF2-40B4-BE49-F238E27FC236}">
                <a16:creationId xmlns:a16="http://schemas.microsoft.com/office/drawing/2014/main" id="{04CE294A-AB20-483B-94FE-DF57006208B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l="178" t="284" r="178" b="284"/>
          <a:stretch>
            <a:fillRect/>
          </a:stretch>
        </p:blipFill>
        <p:spPr>
          <a:xfrm>
            <a:off x="2534851" y="501650"/>
            <a:ext cx="8744992" cy="5247071"/>
          </a:xfrm>
          <a:custGeom>
            <a:avLst/>
            <a:gdLst>
              <a:gd name="connsiteX0" fmla="*/ 120315 w 8744992"/>
              <a:gd name="connsiteY0" fmla="*/ 0 h 5247071"/>
              <a:gd name="connsiteX1" fmla="*/ 8624677 w 8744992"/>
              <a:gd name="connsiteY1" fmla="*/ 0 h 5247071"/>
              <a:gd name="connsiteX2" fmla="*/ 8744992 w 8744992"/>
              <a:gd name="connsiteY2" fmla="*/ 120315 h 5247071"/>
              <a:gd name="connsiteX3" fmla="*/ 8744992 w 8744992"/>
              <a:gd name="connsiteY3" fmla="*/ 5126756 h 5247071"/>
              <a:gd name="connsiteX4" fmla="*/ 8624677 w 8744992"/>
              <a:gd name="connsiteY4" fmla="*/ 5247071 h 5247071"/>
              <a:gd name="connsiteX5" fmla="*/ 120315 w 8744992"/>
              <a:gd name="connsiteY5" fmla="*/ 5247071 h 5247071"/>
              <a:gd name="connsiteX6" fmla="*/ 0 w 8744992"/>
              <a:gd name="connsiteY6" fmla="*/ 5126756 h 5247071"/>
              <a:gd name="connsiteX7" fmla="*/ 0 w 8744992"/>
              <a:gd name="connsiteY7" fmla="*/ 120315 h 5247071"/>
              <a:gd name="connsiteX8" fmla="*/ 120315 w 8744992"/>
              <a:gd name="connsiteY8" fmla="*/ 0 h 524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4992" h="5247071">
                <a:moveTo>
                  <a:pt x="120315" y="0"/>
                </a:moveTo>
                <a:lnTo>
                  <a:pt x="8624677" y="0"/>
                </a:lnTo>
                <a:cubicBezTo>
                  <a:pt x="8691125" y="0"/>
                  <a:pt x="8744992" y="53867"/>
                  <a:pt x="8744992" y="120315"/>
                </a:cubicBezTo>
                <a:lnTo>
                  <a:pt x="8744992" y="5126756"/>
                </a:lnTo>
                <a:cubicBezTo>
                  <a:pt x="8744992" y="5193204"/>
                  <a:pt x="8691125" y="5247071"/>
                  <a:pt x="8624677" y="5247071"/>
                </a:cubicBezTo>
                <a:lnTo>
                  <a:pt x="120315" y="5247071"/>
                </a:lnTo>
                <a:cubicBezTo>
                  <a:pt x="53867" y="5247071"/>
                  <a:pt x="0" y="5193204"/>
                  <a:pt x="0" y="5126756"/>
                </a:cubicBezTo>
                <a:lnTo>
                  <a:pt x="0" y="120315"/>
                </a:lnTo>
                <a:cubicBezTo>
                  <a:pt x="0" y="53867"/>
                  <a:pt x="53867" y="0"/>
                  <a:pt x="120315" y="0"/>
                </a:cubicBezTo>
                <a:close/>
              </a:path>
            </a:pathLst>
          </a:custGeom>
          <a:ln>
            <a:noFill/>
          </a:ln>
          <a:effectLst>
            <a:outerShdw blurRad="254000" algn="ctr" rotWithShape="0">
              <a:prstClr val="black"/>
            </a:outerShdw>
          </a:effectLst>
        </p:spPr>
      </p:pic>
      <p:sp>
        <p:nvSpPr>
          <p:cNvPr id="9" name="矩形 8">
            <a:extLst>
              <a:ext uri="{FF2B5EF4-FFF2-40B4-BE49-F238E27FC236}">
                <a16:creationId xmlns:a16="http://schemas.microsoft.com/office/drawing/2014/main" id="{0C2A190B-FC35-4262-89BF-CC78A0281598}"/>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10" name="矩形: 圆顶角 9">
            <a:extLst>
              <a:ext uri="{FF2B5EF4-FFF2-40B4-BE49-F238E27FC236}">
                <a16:creationId xmlns:a16="http://schemas.microsoft.com/office/drawing/2014/main" id="{8FC029B7-E4CA-4798-97B7-C673D4B8999E}"/>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1" name="矩形 10">
            <a:extLst>
              <a:ext uri="{FF2B5EF4-FFF2-40B4-BE49-F238E27FC236}">
                <a16:creationId xmlns:a16="http://schemas.microsoft.com/office/drawing/2014/main" id="{8D14ACC0-D98C-4B4C-95FA-98367EC46A6A}"/>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2" name="组合 11">
            <a:extLst>
              <a:ext uri="{FF2B5EF4-FFF2-40B4-BE49-F238E27FC236}">
                <a16:creationId xmlns:a16="http://schemas.microsoft.com/office/drawing/2014/main" id="{3AD6CDEB-5ABD-4474-AF48-2BC28FF6AF41}"/>
              </a:ext>
            </a:extLst>
          </p:cNvPr>
          <p:cNvGrpSpPr/>
          <p:nvPr/>
        </p:nvGrpSpPr>
        <p:grpSpPr>
          <a:xfrm>
            <a:off x="140957" y="1162960"/>
            <a:ext cx="1390912" cy="1119036"/>
            <a:chOff x="140957" y="1407509"/>
            <a:chExt cx="1390912" cy="1119036"/>
          </a:xfrm>
        </p:grpSpPr>
        <p:pic>
          <p:nvPicPr>
            <p:cNvPr id="13" name="图片 12">
              <a:extLst>
                <a:ext uri="{FF2B5EF4-FFF2-40B4-BE49-F238E27FC236}">
                  <a16:creationId xmlns:a16="http://schemas.microsoft.com/office/drawing/2014/main" id="{7F2111C1-5351-4511-8F18-2D181E711A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14" name="矩形 13">
              <a:extLst>
                <a:ext uri="{FF2B5EF4-FFF2-40B4-BE49-F238E27FC236}">
                  <a16:creationId xmlns:a16="http://schemas.microsoft.com/office/drawing/2014/main" id="{4FEF2A09-A7A0-4AA4-84EC-B6A73E596E07}"/>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15" name="组合 14">
            <a:extLst>
              <a:ext uri="{FF2B5EF4-FFF2-40B4-BE49-F238E27FC236}">
                <a16:creationId xmlns:a16="http://schemas.microsoft.com/office/drawing/2014/main" id="{C6D3F26E-8EBC-44C6-808D-459B226F5F25}"/>
              </a:ext>
            </a:extLst>
          </p:cNvPr>
          <p:cNvGrpSpPr/>
          <p:nvPr/>
        </p:nvGrpSpPr>
        <p:grpSpPr>
          <a:xfrm>
            <a:off x="231726" y="2935926"/>
            <a:ext cx="1213473" cy="1051272"/>
            <a:chOff x="231726" y="3121911"/>
            <a:chExt cx="1213473" cy="1051272"/>
          </a:xfrm>
        </p:grpSpPr>
        <p:pic>
          <p:nvPicPr>
            <p:cNvPr id="16" name="图片 15">
              <a:extLst>
                <a:ext uri="{FF2B5EF4-FFF2-40B4-BE49-F238E27FC236}">
                  <a16:creationId xmlns:a16="http://schemas.microsoft.com/office/drawing/2014/main" id="{EF10812B-9EB4-4895-964F-4EAFCB72BE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7" name="矩形 16">
              <a:extLst>
                <a:ext uri="{FF2B5EF4-FFF2-40B4-BE49-F238E27FC236}">
                  <a16:creationId xmlns:a16="http://schemas.microsoft.com/office/drawing/2014/main" id="{45C4FC47-EEC0-458F-913D-9ED18763AE16}"/>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18" name="组合 17">
            <a:extLst>
              <a:ext uri="{FF2B5EF4-FFF2-40B4-BE49-F238E27FC236}">
                <a16:creationId xmlns:a16="http://schemas.microsoft.com/office/drawing/2014/main" id="{2CB349CB-9484-49DB-B74B-6A0BDE88AED7}"/>
              </a:ext>
            </a:extLst>
          </p:cNvPr>
          <p:cNvGrpSpPr/>
          <p:nvPr/>
        </p:nvGrpSpPr>
        <p:grpSpPr>
          <a:xfrm>
            <a:off x="140957" y="4641127"/>
            <a:ext cx="1434161" cy="1004956"/>
            <a:chOff x="140957" y="4885676"/>
            <a:chExt cx="1434161" cy="1004956"/>
          </a:xfrm>
        </p:grpSpPr>
        <p:pic>
          <p:nvPicPr>
            <p:cNvPr id="19" name="图片 18">
              <a:extLst>
                <a:ext uri="{FF2B5EF4-FFF2-40B4-BE49-F238E27FC236}">
                  <a16:creationId xmlns:a16="http://schemas.microsoft.com/office/drawing/2014/main" id="{69322973-13C0-4F61-9585-70856345B327}"/>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20" name="矩形 19">
              <a:extLst>
                <a:ext uri="{FF2B5EF4-FFF2-40B4-BE49-F238E27FC236}">
                  <a16:creationId xmlns:a16="http://schemas.microsoft.com/office/drawing/2014/main" id="{DE3C02FF-C366-42EB-997A-6C664FFD9C22}"/>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21" name="矩形 20">
            <a:extLst>
              <a:ext uri="{FF2B5EF4-FFF2-40B4-BE49-F238E27FC236}">
                <a16:creationId xmlns:a16="http://schemas.microsoft.com/office/drawing/2014/main" id="{F6459465-6EF2-4537-884A-CC29EEB3E114}"/>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2" name="组合 21">
            <a:extLst>
              <a:ext uri="{FF2B5EF4-FFF2-40B4-BE49-F238E27FC236}">
                <a16:creationId xmlns:a16="http://schemas.microsoft.com/office/drawing/2014/main" id="{7B8D2D2C-95BE-44BF-8C10-E4BF525D7217}"/>
              </a:ext>
            </a:extLst>
          </p:cNvPr>
          <p:cNvGrpSpPr/>
          <p:nvPr/>
        </p:nvGrpSpPr>
        <p:grpSpPr>
          <a:xfrm>
            <a:off x="1509642" y="1310711"/>
            <a:ext cx="130952" cy="757237"/>
            <a:chOff x="1559859" y="1339698"/>
            <a:chExt cx="130952" cy="757237"/>
          </a:xfrm>
        </p:grpSpPr>
        <p:sp>
          <p:nvSpPr>
            <p:cNvPr id="23" name="椭圆 22">
              <a:extLst>
                <a:ext uri="{FF2B5EF4-FFF2-40B4-BE49-F238E27FC236}">
                  <a16:creationId xmlns:a16="http://schemas.microsoft.com/office/drawing/2014/main" id="{94717905-9662-4AE6-98A0-7EF6CD9B8DB3}"/>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8523A70-F73B-4B43-8FF0-C814A07B38B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id="{420E4474-E1A0-4300-9D66-9BA5E265265A}"/>
              </a:ext>
            </a:extLst>
          </p:cNvPr>
          <p:cNvSpPr/>
          <p:nvPr/>
        </p:nvSpPr>
        <p:spPr>
          <a:xfrm>
            <a:off x="7753" y="866661"/>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6" name="矩形 25">
            <a:extLst>
              <a:ext uri="{FF2B5EF4-FFF2-40B4-BE49-F238E27FC236}">
                <a16:creationId xmlns:a16="http://schemas.microsoft.com/office/drawing/2014/main" id="{C857CF52-7687-4BA9-84C9-7EE644B62612}"/>
              </a:ext>
            </a:extLst>
          </p:cNvPr>
          <p:cNvSpPr/>
          <p:nvPr/>
        </p:nvSpPr>
        <p:spPr>
          <a:xfrm>
            <a:off x="5204095" y="6093064"/>
            <a:ext cx="3406505"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j-ea"/>
                <a:ea typeface="+mj-ea"/>
              </a:rPr>
              <a:t>部分数据表内容展示</a:t>
            </a:r>
            <a:endParaRPr lang="en-US" altLang="zh-CN" sz="2000">
              <a:solidFill>
                <a:schemeClr val="bg1"/>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342277813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6" name="组合 25">
            <a:extLst>
              <a:ext uri="{FF2B5EF4-FFF2-40B4-BE49-F238E27FC236}">
                <a16:creationId xmlns:a16="http://schemas.microsoft.com/office/drawing/2014/main" id="{515DE3C5-6599-4EA7-87BA-87DFC7C24D17}"/>
              </a:ext>
            </a:extLst>
          </p:cNvPr>
          <p:cNvGrpSpPr/>
          <p:nvPr/>
        </p:nvGrpSpPr>
        <p:grpSpPr>
          <a:xfrm>
            <a:off x="1509642" y="1310711"/>
            <a:ext cx="130952" cy="757237"/>
            <a:chOff x="1559859" y="1339698"/>
            <a:chExt cx="130952" cy="757237"/>
          </a:xfrm>
        </p:grpSpPr>
        <p:sp>
          <p:nvSpPr>
            <p:cNvPr id="27" name="椭圆 26">
              <a:extLst>
                <a:ext uri="{FF2B5EF4-FFF2-40B4-BE49-F238E27FC236}">
                  <a16:creationId xmlns:a16="http://schemas.microsoft.com/office/drawing/2014/main" id="{9D4F844D-FB83-41E7-9477-F771C66C2B3B}"/>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5F0CFB7-50C7-4459-8534-112155544B82}"/>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4645" y="950120"/>
            <a:ext cx="1716074"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 name="灯片编号占位符 14">
            <a:extLst>
              <a:ext uri="{FF2B5EF4-FFF2-40B4-BE49-F238E27FC236}">
                <a16:creationId xmlns:a16="http://schemas.microsoft.com/office/drawing/2014/main" id="{D5DCE594-E576-4B8A-94FF-672D4C736F80}"/>
              </a:ext>
            </a:extLst>
          </p:cNvPr>
          <p:cNvSpPr>
            <a:spLocks noGrp="1"/>
          </p:cNvSpPr>
          <p:nvPr>
            <p:ph type="sldNum" sz="quarter" idx="12"/>
          </p:nvPr>
        </p:nvSpPr>
        <p:spPr/>
        <p:txBody>
          <a:bodyPr/>
          <a:lstStyle/>
          <a:p>
            <a:fld id="{36B17253-12EA-484F-ABA7-FAFD8F5B01FF}" type="slidenum">
              <a:rPr lang="zh-CN" altLang="en-US" smtClean="0"/>
              <a:t>37</a:t>
            </a:fld>
            <a:endParaRPr lang="zh-CN" altLang="en-US"/>
          </a:p>
        </p:txBody>
      </p:sp>
      <p:cxnSp>
        <p:nvCxnSpPr>
          <p:cNvPr id="124" name="直接连接符 123">
            <a:extLst>
              <a:ext uri="{FF2B5EF4-FFF2-40B4-BE49-F238E27FC236}">
                <a16:creationId xmlns:a16="http://schemas.microsoft.com/office/drawing/2014/main" id="{9322278A-358C-44DC-8605-4575484D6AEE}"/>
              </a:ext>
            </a:extLst>
          </p:cNvPr>
          <p:cNvCxnSpPr>
            <a:cxnSpLocks/>
          </p:cNvCxnSpPr>
          <p:nvPr/>
        </p:nvCxnSpPr>
        <p:spPr>
          <a:xfrm>
            <a:off x="5133742" y="2635026"/>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25" name="组合 124">
            <a:extLst>
              <a:ext uri="{FF2B5EF4-FFF2-40B4-BE49-F238E27FC236}">
                <a16:creationId xmlns:a16="http://schemas.microsoft.com/office/drawing/2014/main" id="{8AD95EDF-B07E-494F-BA00-2C985DAD9991}"/>
              </a:ext>
            </a:extLst>
          </p:cNvPr>
          <p:cNvGrpSpPr/>
          <p:nvPr/>
        </p:nvGrpSpPr>
        <p:grpSpPr>
          <a:xfrm>
            <a:off x="4578151" y="901492"/>
            <a:ext cx="1254879" cy="947576"/>
            <a:chOff x="2479559" y="1060475"/>
            <a:chExt cx="5075293" cy="3832422"/>
          </a:xfrm>
        </p:grpSpPr>
        <p:cxnSp>
          <p:nvCxnSpPr>
            <p:cNvPr id="126" name="直接连接符 125">
              <a:extLst>
                <a:ext uri="{FF2B5EF4-FFF2-40B4-BE49-F238E27FC236}">
                  <a16:creationId xmlns:a16="http://schemas.microsoft.com/office/drawing/2014/main" id="{93C1BBDD-082C-4459-A504-DACF773DBC2B}"/>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38D7857-6854-40AF-ABBB-CEA6C4248D9E}"/>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471ACACA-175D-4A68-81C6-848DB432BA43}"/>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D38213C5-0916-4BE8-9FD8-1E4E38F76265}"/>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AC0EE385-E737-4C26-BB25-054CF496B6B9}"/>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A0BB882F-4BAD-491C-A197-1AD6C8BDA41A}"/>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F25E441C-0D9A-493B-8416-5E870293C91E}"/>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25077958-FA6D-408B-8F05-ED4D71E51AC4}"/>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F84FB1B4-2E98-461C-8F19-E4E8F29BF8A0}"/>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C54AB9CF-53D8-4115-B061-40C56B616E3E}"/>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0523F221-96E7-428A-865D-08823BD03742}"/>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9CA68E30-B45E-4C2C-B438-CDCE430E5F8D}"/>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4CB33BAE-3D16-4F95-9E93-F582222A3260}"/>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B1359391-C48D-45A8-9BDC-403CAC559FD4}"/>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7FF43BCC-0A9C-49DD-8B04-064DAE3428EE}"/>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C1F65F47-AB55-4441-8366-845B7E11CF84}"/>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30261CA4-8C47-4D5A-A8C7-B2B0BE7E687E}"/>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C834C6-768A-4EFA-8284-EB38A7A5050D}"/>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D7B4B27D-8EE3-4939-8879-318857A31CBF}"/>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2F8626B7-911E-40F8-A928-1DF2187E9EA1}"/>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9B642DD2-4A4C-42BD-9467-2876E22BE019}"/>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E7071DBF-C78A-4941-A211-0C474898BC40}"/>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9F6E7C5C-EFD3-4F08-87B8-42654C922128}"/>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29C1FE65-6A5C-47A7-9A57-63D1D30A927B}"/>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C81321A1-C895-487D-87C6-CC2EFE9B0B1F}"/>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0C3F5EEF-5AEB-4B78-BEEA-67615257C9CE}"/>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B0320FE7-64E1-41B3-8AF4-F2217FD5601A}"/>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53" name="文本框 152">
            <a:extLst>
              <a:ext uri="{FF2B5EF4-FFF2-40B4-BE49-F238E27FC236}">
                <a16:creationId xmlns:a16="http://schemas.microsoft.com/office/drawing/2014/main" id="{168EA824-F6FB-48B1-A2E1-936BCBB81F40}"/>
              </a:ext>
            </a:extLst>
          </p:cNvPr>
          <p:cNvSpPr txBox="1"/>
          <p:nvPr/>
        </p:nvSpPr>
        <p:spPr>
          <a:xfrm>
            <a:off x="3464543" y="1228803"/>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设备端</a:t>
            </a:r>
          </a:p>
        </p:txBody>
      </p:sp>
      <p:grpSp>
        <p:nvGrpSpPr>
          <p:cNvPr id="154" name="组合 153">
            <a:extLst>
              <a:ext uri="{FF2B5EF4-FFF2-40B4-BE49-F238E27FC236}">
                <a16:creationId xmlns:a16="http://schemas.microsoft.com/office/drawing/2014/main" id="{1AF1DF4C-FE0F-4DD6-995D-FB31D7E0E2A5}"/>
              </a:ext>
            </a:extLst>
          </p:cNvPr>
          <p:cNvGrpSpPr/>
          <p:nvPr/>
        </p:nvGrpSpPr>
        <p:grpSpPr>
          <a:xfrm>
            <a:off x="8324849" y="805681"/>
            <a:ext cx="1074909" cy="1139198"/>
            <a:chOff x="3715736" y="1002750"/>
            <a:chExt cx="3156904" cy="3678893"/>
          </a:xfrm>
        </p:grpSpPr>
        <p:cxnSp>
          <p:nvCxnSpPr>
            <p:cNvPr id="155" name="直接连接符 154">
              <a:extLst>
                <a:ext uri="{FF2B5EF4-FFF2-40B4-BE49-F238E27FC236}">
                  <a16:creationId xmlns:a16="http://schemas.microsoft.com/office/drawing/2014/main" id="{A8F85B45-6F8F-45D3-AD2D-6F032B8E857C}"/>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63DC1AE7-2850-4DA4-9602-35091FDA5FD5}"/>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C258E5BC-0798-4D76-A1B5-F91569A77CDA}"/>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E46E69A0-BCB3-4F34-9A7D-A42336B3FC92}"/>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D88EFF70-6558-460C-A279-5FB482FFB69A}"/>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4A5ED1D2-B685-475C-885C-906417D85E82}"/>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9A1003F0-CA9F-4831-A5FB-95DAF5BF7AF7}"/>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5FCE6CAB-0BE3-47B8-B626-470B12920117}"/>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59F5849D-219E-447F-A17E-CB44D75A9956}"/>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69B9F63-BD39-4BBA-BC2D-C86D6E67ABEE}"/>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9D817563-7225-4AE8-99B4-239B38FF3F4D}"/>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B4C88277-0C3E-40B1-AC7E-4D9017CC773E}"/>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0AE3F9E0-5271-4656-8FEF-AE9716FF2D44}"/>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8" name="椭圆 167">
              <a:extLst>
                <a:ext uri="{FF2B5EF4-FFF2-40B4-BE49-F238E27FC236}">
                  <a16:creationId xmlns:a16="http://schemas.microsoft.com/office/drawing/2014/main" id="{711A7CD4-FA90-433F-938B-A438E536F8C6}"/>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169" name="左中括号 168">
              <a:extLst>
                <a:ext uri="{FF2B5EF4-FFF2-40B4-BE49-F238E27FC236}">
                  <a16:creationId xmlns:a16="http://schemas.microsoft.com/office/drawing/2014/main" id="{45307C66-EEC2-4C8E-BB87-3C8CEC0F7B8C}"/>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170" name="左中括号 169">
              <a:extLst>
                <a:ext uri="{FF2B5EF4-FFF2-40B4-BE49-F238E27FC236}">
                  <a16:creationId xmlns:a16="http://schemas.microsoft.com/office/drawing/2014/main" id="{065BE1DC-6644-4CEA-8E54-9E183ED4D516}"/>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cxnSp>
          <p:nvCxnSpPr>
            <p:cNvPr id="171" name="直接连接符 170">
              <a:extLst>
                <a:ext uri="{FF2B5EF4-FFF2-40B4-BE49-F238E27FC236}">
                  <a16:creationId xmlns:a16="http://schemas.microsoft.com/office/drawing/2014/main" id="{646D8B57-4B1A-46DD-934C-C24E490EC830}"/>
                </a:ext>
              </a:extLst>
            </p:cNvPr>
            <p:cNvCxnSpPr>
              <a:cxnSpLocks/>
              <a:stCxn id="168"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D8B601E9-27D9-499E-AF9E-08B6E0A9B0A7}"/>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94197B8C-FD24-4B2B-B99B-FD0AFA0B101B}"/>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D88E023C-5FD2-44F5-951C-A3AD059BFED1}"/>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9C84BBF8-D51B-47E9-B5D0-4E973F20B9B2}"/>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25048A74-0060-42DC-A6E0-54B35685C1E7}"/>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77" name="文本框 176">
            <a:extLst>
              <a:ext uri="{FF2B5EF4-FFF2-40B4-BE49-F238E27FC236}">
                <a16:creationId xmlns:a16="http://schemas.microsoft.com/office/drawing/2014/main" id="{B3DA6E78-541E-4F1F-8FA7-1D9333905446}"/>
              </a:ext>
            </a:extLst>
          </p:cNvPr>
          <p:cNvSpPr txBox="1"/>
          <p:nvPr/>
        </p:nvSpPr>
        <p:spPr>
          <a:xfrm>
            <a:off x="9453302" y="1228803"/>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服务端</a:t>
            </a:r>
          </a:p>
        </p:txBody>
      </p:sp>
      <p:cxnSp>
        <p:nvCxnSpPr>
          <p:cNvPr id="178" name="直接箭头连接符 177">
            <a:extLst>
              <a:ext uri="{FF2B5EF4-FFF2-40B4-BE49-F238E27FC236}">
                <a16:creationId xmlns:a16="http://schemas.microsoft.com/office/drawing/2014/main" id="{69AF0E2E-8B03-4D16-A958-736E49974403}"/>
              </a:ext>
            </a:extLst>
          </p:cNvPr>
          <p:cNvCxnSpPr>
            <a:cxnSpLocks/>
            <a:stCxn id="187" idx="6"/>
            <a:endCxn id="202" idx="2"/>
          </p:cNvCxnSpPr>
          <p:nvPr/>
        </p:nvCxnSpPr>
        <p:spPr>
          <a:xfrm>
            <a:off x="5205591" y="4781855"/>
            <a:ext cx="3399335"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63979F38-664B-47E5-AD08-5C95CBC77A43}"/>
              </a:ext>
            </a:extLst>
          </p:cNvPr>
          <p:cNvSpPr/>
          <p:nvPr/>
        </p:nvSpPr>
        <p:spPr>
          <a:xfrm>
            <a:off x="6398797" y="4424465"/>
            <a:ext cx="1005403"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建立连接</a:t>
            </a:r>
          </a:p>
        </p:txBody>
      </p:sp>
      <p:sp>
        <p:nvSpPr>
          <p:cNvPr id="180" name="矩形 179">
            <a:extLst>
              <a:ext uri="{FF2B5EF4-FFF2-40B4-BE49-F238E27FC236}">
                <a16:creationId xmlns:a16="http://schemas.microsoft.com/office/drawing/2014/main" id="{9C7B25D5-45E8-4AA0-AC19-937EB1B43FF0}"/>
              </a:ext>
            </a:extLst>
          </p:cNvPr>
          <p:cNvSpPr/>
          <p:nvPr/>
        </p:nvSpPr>
        <p:spPr>
          <a:xfrm>
            <a:off x="6376258" y="5116124"/>
            <a:ext cx="1080745" cy="338554"/>
          </a:xfrm>
          <a:prstGeom prst="rect">
            <a:avLst/>
          </a:prstGeom>
        </p:spPr>
        <p:txBody>
          <a:bodyPr wrap="none">
            <a:spAutoFit/>
          </a:bodyPr>
          <a:lstStyle/>
          <a:p>
            <a:pPr algn="ctr"/>
            <a:r>
              <a:rPr lang="zh-CN" altLang="en-US" sz="1600" kern="100">
                <a:solidFill>
                  <a:schemeClr val="bg1"/>
                </a:solidFill>
                <a:effectLst>
                  <a:outerShdw blurRad="38100" dist="38100" dir="2700000" algn="tl">
                    <a:srgbClr val="000000">
                      <a:alpha val="43137"/>
                    </a:srgbClr>
                  </a:outerShdw>
                </a:effectLst>
                <a:latin typeface="+mj-ea"/>
                <a:ea typeface="+mj-ea"/>
              </a:rPr>
              <a:t>响应</a:t>
            </a:r>
            <a:r>
              <a:rPr lang="en-US" altLang="zh-CN" sz="1600" kern="100">
                <a:solidFill>
                  <a:schemeClr val="bg1"/>
                </a:solidFill>
                <a:effectLst>
                  <a:outerShdw blurRad="38100" dist="38100" dir="2700000" algn="tl">
                    <a:srgbClr val="000000">
                      <a:alpha val="43137"/>
                    </a:srgbClr>
                  </a:outerShdw>
                </a:effectLst>
                <a:latin typeface="+mj-ea"/>
                <a:ea typeface="+mj-ea"/>
              </a:rPr>
              <a:t>/</a:t>
            </a:r>
            <a:r>
              <a:rPr lang="zh-CN" altLang="en-US" sz="1600" kern="100">
                <a:solidFill>
                  <a:schemeClr val="bg1"/>
                </a:solidFill>
                <a:effectLst>
                  <a:outerShdw blurRad="38100" dist="38100" dir="2700000" algn="tl">
                    <a:srgbClr val="000000">
                      <a:alpha val="43137"/>
                    </a:srgbClr>
                  </a:outerShdw>
                </a:effectLst>
                <a:latin typeface="+mj-ea"/>
                <a:ea typeface="+mj-ea"/>
              </a:rPr>
              <a:t>请求</a:t>
            </a:r>
          </a:p>
        </p:txBody>
      </p:sp>
      <p:sp>
        <p:nvSpPr>
          <p:cNvPr id="181" name="矩形 180">
            <a:extLst>
              <a:ext uri="{FF2B5EF4-FFF2-40B4-BE49-F238E27FC236}">
                <a16:creationId xmlns:a16="http://schemas.microsoft.com/office/drawing/2014/main" id="{BC8FCF55-A9D7-4430-B0A9-A409B70098CC}"/>
              </a:ext>
            </a:extLst>
          </p:cNvPr>
          <p:cNvSpPr/>
          <p:nvPr/>
        </p:nvSpPr>
        <p:spPr>
          <a:xfrm>
            <a:off x="3667743" y="2522209"/>
            <a:ext cx="137569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182" name="矩形 181">
            <a:extLst>
              <a:ext uri="{FF2B5EF4-FFF2-40B4-BE49-F238E27FC236}">
                <a16:creationId xmlns:a16="http://schemas.microsoft.com/office/drawing/2014/main" id="{AD3EC264-9211-4CE0-BFFA-79D75B29B6BA}"/>
              </a:ext>
            </a:extLst>
          </p:cNvPr>
          <p:cNvSpPr/>
          <p:nvPr/>
        </p:nvSpPr>
        <p:spPr>
          <a:xfrm>
            <a:off x="4345813" y="4597189"/>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连接</a:t>
            </a:r>
          </a:p>
        </p:txBody>
      </p:sp>
      <p:sp>
        <p:nvSpPr>
          <p:cNvPr id="183" name="矩形 182">
            <a:extLst>
              <a:ext uri="{FF2B5EF4-FFF2-40B4-BE49-F238E27FC236}">
                <a16:creationId xmlns:a16="http://schemas.microsoft.com/office/drawing/2014/main" id="{1E13879B-7C1C-4EDB-AAB0-CA8C67D2F379}"/>
              </a:ext>
            </a:extLst>
          </p:cNvPr>
          <p:cNvSpPr/>
          <p:nvPr/>
        </p:nvSpPr>
        <p:spPr>
          <a:xfrm>
            <a:off x="3738276" y="5288849"/>
            <a:ext cx="1305165"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sp>
        <p:nvSpPr>
          <p:cNvPr id="184" name="矩形 183">
            <a:extLst>
              <a:ext uri="{FF2B5EF4-FFF2-40B4-BE49-F238E27FC236}">
                <a16:creationId xmlns:a16="http://schemas.microsoft.com/office/drawing/2014/main" id="{8BD18285-F0B3-465D-AFD5-1B19FED706CB}"/>
              </a:ext>
            </a:extLst>
          </p:cNvPr>
          <p:cNvSpPr/>
          <p:nvPr/>
        </p:nvSpPr>
        <p:spPr>
          <a:xfrm>
            <a:off x="4345813" y="5976342"/>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grpSp>
        <p:nvGrpSpPr>
          <p:cNvPr id="185" name="组合 184">
            <a:extLst>
              <a:ext uri="{FF2B5EF4-FFF2-40B4-BE49-F238E27FC236}">
                <a16:creationId xmlns:a16="http://schemas.microsoft.com/office/drawing/2014/main" id="{813255A4-DBB4-4074-BE55-F7CEE7639C52}"/>
              </a:ext>
            </a:extLst>
          </p:cNvPr>
          <p:cNvGrpSpPr/>
          <p:nvPr/>
        </p:nvGrpSpPr>
        <p:grpSpPr>
          <a:xfrm>
            <a:off x="5061893" y="2635026"/>
            <a:ext cx="143698" cy="3597831"/>
            <a:chOff x="5072526" y="2494298"/>
            <a:chExt cx="143698" cy="3597831"/>
          </a:xfrm>
          <a:gradFill>
            <a:gsLst>
              <a:gs pos="100000">
                <a:srgbClr val="3495C6"/>
              </a:gs>
              <a:gs pos="0">
                <a:schemeClr val="bg1"/>
              </a:gs>
            </a:gsLst>
            <a:lin ang="5400000" scaled="1"/>
          </a:gradFill>
        </p:grpSpPr>
        <p:sp>
          <p:nvSpPr>
            <p:cNvPr id="186" name="椭圆 185">
              <a:extLst>
                <a:ext uri="{FF2B5EF4-FFF2-40B4-BE49-F238E27FC236}">
                  <a16:creationId xmlns:a16="http://schemas.microsoft.com/office/drawing/2014/main" id="{B06A9048-D366-416E-817A-DA939BD84ED4}"/>
                </a:ext>
              </a:extLst>
            </p:cNvPr>
            <p:cNvSpPr/>
            <p:nvPr/>
          </p:nvSpPr>
          <p:spPr>
            <a:xfrm>
              <a:off x="5072526"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187" name="椭圆 186">
              <a:extLst>
                <a:ext uri="{FF2B5EF4-FFF2-40B4-BE49-F238E27FC236}">
                  <a16:creationId xmlns:a16="http://schemas.microsoft.com/office/drawing/2014/main" id="{62C8FCEC-3050-45B5-BB3B-329FAB9153A6}"/>
                </a:ext>
              </a:extLst>
            </p:cNvPr>
            <p:cNvSpPr/>
            <p:nvPr/>
          </p:nvSpPr>
          <p:spPr>
            <a:xfrm>
              <a:off x="5072526"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188" name="椭圆 187">
              <a:extLst>
                <a:ext uri="{FF2B5EF4-FFF2-40B4-BE49-F238E27FC236}">
                  <a16:creationId xmlns:a16="http://schemas.microsoft.com/office/drawing/2014/main" id="{1F8DDF14-4602-41E1-A56A-43BC4891E94F}"/>
                </a:ext>
              </a:extLst>
            </p:cNvPr>
            <p:cNvSpPr/>
            <p:nvPr/>
          </p:nvSpPr>
          <p:spPr>
            <a:xfrm>
              <a:off x="5072526"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189" name="椭圆 188">
              <a:extLst>
                <a:ext uri="{FF2B5EF4-FFF2-40B4-BE49-F238E27FC236}">
                  <a16:creationId xmlns:a16="http://schemas.microsoft.com/office/drawing/2014/main" id="{3F0B886A-D6F3-4030-87DD-F5861B289431}"/>
                </a:ext>
              </a:extLst>
            </p:cNvPr>
            <p:cNvSpPr/>
            <p:nvPr/>
          </p:nvSpPr>
          <p:spPr>
            <a:xfrm>
              <a:off x="5072526" y="5948431"/>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sp>
        <p:nvSpPr>
          <p:cNvPr id="190" name="矩形 189">
            <a:extLst>
              <a:ext uri="{FF2B5EF4-FFF2-40B4-BE49-F238E27FC236}">
                <a16:creationId xmlns:a16="http://schemas.microsoft.com/office/drawing/2014/main" id="{89A49103-3524-4EB4-89C8-4D2806FD411E}"/>
              </a:ext>
            </a:extLst>
          </p:cNvPr>
          <p:cNvSpPr/>
          <p:nvPr/>
        </p:nvSpPr>
        <p:spPr>
          <a:xfrm>
            <a:off x="8748625" y="2522209"/>
            <a:ext cx="137569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191" name="矩形 190">
            <a:extLst>
              <a:ext uri="{FF2B5EF4-FFF2-40B4-BE49-F238E27FC236}">
                <a16:creationId xmlns:a16="http://schemas.microsoft.com/office/drawing/2014/main" id="{912B41A8-BCD3-4E29-B0AD-0B6DCE3CF18E}"/>
              </a:ext>
            </a:extLst>
          </p:cNvPr>
          <p:cNvSpPr/>
          <p:nvPr/>
        </p:nvSpPr>
        <p:spPr>
          <a:xfrm>
            <a:off x="8748625" y="3213869"/>
            <a:ext cx="89479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绑定</a:t>
            </a:r>
            <a:r>
              <a:rPr lang="en-US" altLang="zh-CN" sz="2000" kern="100">
                <a:solidFill>
                  <a:schemeClr val="bg1"/>
                </a:solidFill>
                <a:effectLst>
                  <a:outerShdw blurRad="38100" dist="38100" dir="2700000" algn="tl">
                    <a:srgbClr val="000000">
                      <a:alpha val="43137"/>
                    </a:srgbClr>
                  </a:outerShdw>
                </a:effectLst>
                <a:latin typeface="+mj-ea"/>
                <a:ea typeface="+mj-ea"/>
              </a:rPr>
              <a:t>IP</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192" name="矩形 191">
            <a:extLst>
              <a:ext uri="{FF2B5EF4-FFF2-40B4-BE49-F238E27FC236}">
                <a16:creationId xmlns:a16="http://schemas.microsoft.com/office/drawing/2014/main" id="{8D53B549-21F8-4009-B8AE-CA5429E0EA47}"/>
              </a:ext>
            </a:extLst>
          </p:cNvPr>
          <p:cNvSpPr/>
          <p:nvPr/>
        </p:nvSpPr>
        <p:spPr>
          <a:xfrm>
            <a:off x="8748625" y="5980507"/>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sp>
        <p:nvSpPr>
          <p:cNvPr id="193" name="矩形 192">
            <a:extLst>
              <a:ext uri="{FF2B5EF4-FFF2-40B4-BE49-F238E27FC236}">
                <a16:creationId xmlns:a16="http://schemas.microsoft.com/office/drawing/2014/main" id="{350BE143-C583-458B-BB03-6B5A32C176FE}"/>
              </a:ext>
            </a:extLst>
          </p:cNvPr>
          <p:cNvSpPr/>
          <p:nvPr/>
        </p:nvSpPr>
        <p:spPr>
          <a:xfrm>
            <a:off x="8748625" y="3905529"/>
            <a:ext cx="121058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监听端口</a:t>
            </a:r>
          </a:p>
        </p:txBody>
      </p:sp>
      <p:sp>
        <p:nvSpPr>
          <p:cNvPr id="194" name="矩形 193">
            <a:extLst>
              <a:ext uri="{FF2B5EF4-FFF2-40B4-BE49-F238E27FC236}">
                <a16:creationId xmlns:a16="http://schemas.microsoft.com/office/drawing/2014/main" id="{C0444987-4E66-462C-BD12-F6FBABDF7445}"/>
              </a:ext>
            </a:extLst>
          </p:cNvPr>
          <p:cNvSpPr/>
          <p:nvPr/>
        </p:nvSpPr>
        <p:spPr>
          <a:xfrm>
            <a:off x="8748625" y="4597189"/>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接受</a:t>
            </a:r>
          </a:p>
        </p:txBody>
      </p:sp>
      <p:sp>
        <p:nvSpPr>
          <p:cNvPr id="195" name="矩形 194">
            <a:extLst>
              <a:ext uri="{FF2B5EF4-FFF2-40B4-BE49-F238E27FC236}">
                <a16:creationId xmlns:a16="http://schemas.microsoft.com/office/drawing/2014/main" id="{6092321E-8ED8-4FBC-918A-FA2934CFEA86}"/>
              </a:ext>
            </a:extLst>
          </p:cNvPr>
          <p:cNvSpPr/>
          <p:nvPr/>
        </p:nvSpPr>
        <p:spPr>
          <a:xfrm>
            <a:off x="8748625" y="5288849"/>
            <a:ext cx="1305165"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grpSp>
        <p:nvGrpSpPr>
          <p:cNvPr id="196" name="组合 195">
            <a:extLst>
              <a:ext uri="{FF2B5EF4-FFF2-40B4-BE49-F238E27FC236}">
                <a16:creationId xmlns:a16="http://schemas.microsoft.com/office/drawing/2014/main" id="{9D29CA14-C826-4D21-9179-AEA675DFAAB0}"/>
              </a:ext>
            </a:extLst>
          </p:cNvPr>
          <p:cNvGrpSpPr/>
          <p:nvPr/>
        </p:nvGrpSpPr>
        <p:grpSpPr>
          <a:xfrm>
            <a:off x="8604926" y="2635026"/>
            <a:ext cx="143698" cy="3601996"/>
            <a:chOff x="8615559" y="2494298"/>
            <a:chExt cx="143698" cy="3601996"/>
          </a:xfrm>
          <a:gradFill>
            <a:gsLst>
              <a:gs pos="100000">
                <a:srgbClr val="3495C6"/>
              </a:gs>
              <a:gs pos="0">
                <a:schemeClr val="bg1"/>
              </a:gs>
            </a:gsLst>
            <a:lin ang="5400000" scaled="1"/>
          </a:gradFill>
        </p:grpSpPr>
        <p:cxnSp>
          <p:nvCxnSpPr>
            <p:cNvPr id="197" name="直接连接符 196">
              <a:extLst>
                <a:ext uri="{FF2B5EF4-FFF2-40B4-BE49-F238E27FC236}">
                  <a16:creationId xmlns:a16="http://schemas.microsoft.com/office/drawing/2014/main" id="{F6682361-293F-4F4F-9968-D454D53B6476}"/>
                </a:ext>
              </a:extLst>
            </p:cNvPr>
            <p:cNvCxnSpPr>
              <a:cxnSpLocks/>
            </p:cNvCxnSpPr>
            <p:nvPr/>
          </p:nvCxnSpPr>
          <p:spPr>
            <a:xfrm>
              <a:off x="8683380" y="2494298"/>
              <a:ext cx="0" cy="3597831"/>
            </a:xfrm>
            <a:prstGeom prst="line">
              <a:avLst/>
            </a:prstGeom>
            <a:grpFill/>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8" name="椭圆 197">
              <a:extLst>
                <a:ext uri="{FF2B5EF4-FFF2-40B4-BE49-F238E27FC236}">
                  <a16:creationId xmlns:a16="http://schemas.microsoft.com/office/drawing/2014/main" id="{61FE1A46-6394-45D1-BDEB-9E182A6D2806}"/>
                </a:ext>
              </a:extLst>
            </p:cNvPr>
            <p:cNvSpPr/>
            <p:nvPr/>
          </p:nvSpPr>
          <p:spPr>
            <a:xfrm>
              <a:off x="8615559"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199" name="椭圆 198">
              <a:extLst>
                <a:ext uri="{FF2B5EF4-FFF2-40B4-BE49-F238E27FC236}">
                  <a16:creationId xmlns:a16="http://schemas.microsoft.com/office/drawing/2014/main" id="{55F454A8-A648-4412-9102-B5F011EB75DC}"/>
                </a:ext>
              </a:extLst>
            </p:cNvPr>
            <p:cNvSpPr/>
            <p:nvPr/>
          </p:nvSpPr>
          <p:spPr>
            <a:xfrm>
              <a:off x="8615559" y="318595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200" name="椭圆 199">
              <a:extLst>
                <a:ext uri="{FF2B5EF4-FFF2-40B4-BE49-F238E27FC236}">
                  <a16:creationId xmlns:a16="http://schemas.microsoft.com/office/drawing/2014/main" id="{A06D2C33-4657-4816-B66C-D5C63C45B798}"/>
                </a:ext>
              </a:extLst>
            </p:cNvPr>
            <p:cNvSpPr/>
            <p:nvPr/>
          </p:nvSpPr>
          <p:spPr>
            <a:xfrm>
              <a:off x="8615559" y="5952596"/>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201" name="椭圆 200">
              <a:extLst>
                <a:ext uri="{FF2B5EF4-FFF2-40B4-BE49-F238E27FC236}">
                  <a16:creationId xmlns:a16="http://schemas.microsoft.com/office/drawing/2014/main" id="{E1294191-A394-4682-B7B0-A2501EE593C6}"/>
                </a:ext>
              </a:extLst>
            </p:cNvPr>
            <p:cNvSpPr/>
            <p:nvPr/>
          </p:nvSpPr>
          <p:spPr>
            <a:xfrm>
              <a:off x="8615559" y="387761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202" name="椭圆 201">
              <a:extLst>
                <a:ext uri="{FF2B5EF4-FFF2-40B4-BE49-F238E27FC236}">
                  <a16:creationId xmlns:a16="http://schemas.microsoft.com/office/drawing/2014/main" id="{6CBE9814-18F6-441A-ACDC-2E30D22180EB}"/>
                </a:ext>
              </a:extLst>
            </p:cNvPr>
            <p:cNvSpPr/>
            <p:nvPr/>
          </p:nvSpPr>
          <p:spPr>
            <a:xfrm>
              <a:off x="8615559"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203" name="椭圆 202">
              <a:extLst>
                <a:ext uri="{FF2B5EF4-FFF2-40B4-BE49-F238E27FC236}">
                  <a16:creationId xmlns:a16="http://schemas.microsoft.com/office/drawing/2014/main" id="{F55C6F95-DCCA-45C7-8257-CC46E0A4E6DD}"/>
                </a:ext>
              </a:extLst>
            </p:cNvPr>
            <p:cNvSpPr/>
            <p:nvPr/>
          </p:nvSpPr>
          <p:spPr>
            <a:xfrm>
              <a:off x="8615559"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cxnSp>
        <p:nvCxnSpPr>
          <p:cNvPr id="204" name="直接箭头连接符 203">
            <a:extLst>
              <a:ext uri="{FF2B5EF4-FFF2-40B4-BE49-F238E27FC236}">
                <a16:creationId xmlns:a16="http://schemas.microsoft.com/office/drawing/2014/main" id="{02A24041-C691-4D38-A443-325801216D85}"/>
              </a:ext>
            </a:extLst>
          </p:cNvPr>
          <p:cNvCxnSpPr>
            <a:cxnSpLocks/>
            <a:stCxn id="188" idx="6"/>
            <a:endCxn id="203" idx="2"/>
          </p:cNvCxnSpPr>
          <p:nvPr/>
        </p:nvCxnSpPr>
        <p:spPr>
          <a:xfrm>
            <a:off x="5205591" y="5473515"/>
            <a:ext cx="3399335"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05" name="矩形 204">
            <a:extLst>
              <a:ext uri="{FF2B5EF4-FFF2-40B4-BE49-F238E27FC236}">
                <a16:creationId xmlns:a16="http://schemas.microsoft.com/office/drawing/2014/main" id="{80683CE9-F289-45C9-9818-335AF7AF2172}"/>
              </a:ext>
            </a:extLst>
          </p:cNvPr>
          <p:cNvSpPr/>
          <p:nvPr/>
        </p:nvSpPr>
        <p:spPr>
          <a:xfrm>
            <a:off x="10028670" y="70490"/>
            <a:ext cx="2175596" cy="369332"/>
          </a:xfrm>
          <a:prstGeom prst="rect">
            <a:avLst/>
          </a:prstGeom>
        </p:spPr>
        <p:txBody>
          <a:bodyPr wrap="none">
            <a:spAutoFit/>
          </a:bodyPr>
          <a:lstStyle/>
          <a:p>
            <a:r>
              <a:rPr lang="en-US" altLang="zh-CN" kern="100">
                <a:solidFill>
                  <a:schemeClr val="bg1"/>
                </a:solidFill>
                <a:effectLst>
                  <a:outerShdw blurRad="38100" dist="38100" dir="2700000" algn="tl">
                    <a:srgbClr val="000000">
                      <a:alpha val="43137"/>
                    </a:srgbClr>
                  </a:outerShdw>
                </a:effectLst>
                <a:latin typeface="+mj-ea"/>
              </a:rPr>
              <a:t>socket </a:t>
            </a:r>
            <a:r>
              <a:rPr lang="zh-CN" altLang="en-US" kern="100">
                <a:solidFill>
                  <a:schemeClr val="bg1"/>
                </a:solidFill>
                <a:effectLst>
                  <a:outerShdw blurRad="38100" dist="38100" dir="2700000" algn="tl">
                    <a:srgbClr val="000000">
                      <a:alpha val="43137"/>
                    </a:srgbClr>
                  </a:outerShdw>
                </a:effectLst>
                <a:latin typeface="+mj-ea"/>
              </a:rPr>
              <a:t>“套接字”介绍</a:t>
            </a:r>
            <a:endParaRPr lang="zh-CN" altLang="en-US"/>
          </a:p>
        </p:txBody>
      </p:sp>
    </p:spTree>
    <p:extLst>
      <p:ext uri="{BB962C8B-B14F-4D97-AF65-F5344CB8AC3E}">
        <p14:creationId xmlns:p14="http://schemas.microsoft.com/office/powerpoint/2010/main" val="81895920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D00EED-CF9D-4A08-8F8A-74E9E2F92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656" y="1728131"/>
            <a:ext cx="5188174" cy="3443034"/>
          </a:xfrm>
          <a:prstGeom prst="rect">
            <a:avLst/>
          </a:prstGeom>
          <a:noFill/>
        </p:spPr>
      </p:pic>
      <p:grpSp>
        <p:nvGrpSpPr>
          <p:cNvPr id="4" name="组合 3">
            <a:extLst>
              <a:ext uri="{FF2B5EF4-FFF2-40B4-BE49-F238E27FC236}">
                <a16:creationId xmlns:a16="http://schemas.microsoft.com/office/drawing/2014/main" id="{5348ACE0-F592-4E53-AE07-2E9D8FCCFBE7}"/>
              </a:ext>
            </a:extLst>
          </p:cNvPr>
          <p:cNvGrpSpPr/>
          <p:nvPr/>
        </p:nvGrpSpPr>
        <p:grpSpPr>
          <a:xfrm>
            <a:off x="6981510" y="3606865"/>
            <a:ext cx="1337388" cy="1337388"/>
            <a:chOff x="7777358" y="4335693"/>
            <a:chExt cx="1289911" cy="1289911"/>
          </a:xfrm>
          <a:solidFill>
            <a:schemeClr val="bg1"/>
          </a:solidFill>
          <a:effectLst>
            <a:outerShdw blurRad="63500" algn="ctr" rotWithShape="0">
              <a:prstClr val="black">
                <a:alpha val="92000"/>
              </a:prstClr>
            </a:outerShdw>
          </a:effectLst>
        </p:grpSpPr>
        <p:sp>
          <p:nvSpPr>
            <p:cNvPr id="5" name="对话气泡: 椭圆形 4">
              <a:extLst>
                <a:ext uri="{FF2B5EF4-FFF2-40B4-BE49-F238E27FC236}">
                  <a16:creationId xmlns:a16="http://schemas.microsoft.com/office/drawing/2014/main" id="{54E84E6D-DCAE-40E0-9F84-CB108543C6DA}"/>
                </a:ext>
              </a:extLst>
            </p:cNvPr>
            <p:cNvSpPr/>
            <p:nvPr/>
          </p:nvSpPr>
          <p:spPr>
            <a:xfrm>
              <a:off x="7891447" y="4476714"/>
              <a:ext cx="1084741" cy="1110657"/>
            </a:xfrm>
            <a:prstGeom prst="wedgeEllipseCallout">
              <a:avLst>
                <a:gd name="adj1" fmla="val -56490"/>
                <a:gd name="adj2" fmla="val 57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grpSp>
          <p:nvGrpSpPr>
            <p:cNvPr id="6" name="组合 5">
              <a:extLst>
                <a:ext uri="{FF2B5EF4-FFF2-40B4-BE49-F238E27FC236}">
                  <a16:creationId xmlns:a16="http://schemas.microsoft.com/office/drawing/2014/main" id="{58A9869A-3D66-4A4B-B353-0B239A957272}"/>
                </a:ext>
              </a:extLst>
            </p:cNvPr>
            <p:cNvGrpSpPr/>
            <p:nvPr/>
          </p:nvGrpSpPr>
          <p:grpSpPr>
            <a:xfrm>
              <a:off x="7777358" y="4335693"/>
              <a:ext cx="1289911" cy="1289911"/>
              <a:chOff x="5916704" y="2655163"/>
              <a:chExt cx="2836878" cy="2836878"/>
            </a:xfrm>
            <a:grpFill/>
          </p:grpSpPr>
          <p:sp>
            <p:nvSpPr>
              <p:cNvPr id="7" name="椭圆 6">
                <a:extLst>
                  <a:ext uri="{FF2B5EF4-FFF2-40B4-BE49-F238E27FC236}">
                    <a16:creationId xmlns:a16="http://schemas.microsoft.com/office/drawing/2014/main" id="{D7C30D92-94D3-43A5-8E37-DF0BE15478C5}"/>
                  </a:ext>
                </a:extLst>
              </p:cNvPr>
              <p:cNvSpPr/>
              <p:nvPr/>
            </p:nvSpPr>
            <p:spPr>
              <a:xfrm>
                <a:off x="5916704" y="2655163"/>
                <a:ext cx="2836878" cy="2836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pic>
            <p:nvPicPr>
              <p:cNvPr id="8" name="图片 7">
                <a:extLst>
                  <a:ext uri="{FF2B5EF4-FFF2-40B4-BE49-F238E27FC236}">
                    <a16:creationId xmlns:a16="http://schemas.microsoft.com/office/drawing/2014/main" id="{55057F85-6663-4E1E-9AC9-19803B80AC98}"/>
                  </a:ext>
                </a:extLst>
              </p:cNvPr>
              <p:cNvPicPr>
                <a:picLocks noChangeAspect="1"/>
              </p:cNvPicPr>
              <p:nvPr/>
            </p:nvPicPr>
            <p:blipFill rotWithShape="1">
              <a:blip r:embed="rId3">
                <a:extLst>
                  <a:ext uri="{28A0092B-C50C-407E-A947-70E740481C1C}">
                    <a14:useLocalDpi xmlns:a14="http://schemas.microsoft.com/office/drawing/2010/main" val="0"/>
                  </a:ext>
                </a:extLst>
              </a:blip>
              <a:srcRect l="63920" t="86129" r="26128" b="84"/>
              <a:stretch/>
            </p:blipFill>
            <p:spPr>
              <a:xfrm>
                <a:off x="6000787" y="2739246"/>
                <a:ext cx="2668712" cy="2668712"/>
              </a:xfrm>
              <a:custGeom>
                <a:avLst/>
                <a:gdLst>
                  <a:gd name="connsiteX0" fmla="*/ 1334356 w 2668712"/>
                  <a:gd name="connsiteY0" fmla="*/ 0 h 2668712"/>
                  <a:gd name="connsiteX1" fmla="*/ 2668712 w 2668712"/>
                  <a:gd name="connsiteY1" fmla="*/ 1334356 h 2668712"/>
                  <a:gd name="connsiteX2" fmla="*/ 1334356 w 2668712"/>
                  <a:gd name="connsiteY2" fmla="*/ 2668712 h 2668712"/>
                  <a:gd name="connsiteX3" fmla="*/ 0 w 2668712"/>
                  <a:gd name="connsiteY3" fmla="*/ 1334356 h 2668712"/>
                  <a:gd name="connsiteX4" fmla="*/ 1334356 w 2668712"/>
                  <a:gd name="connsiteY4" fmla="*/ 0 h 2668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712" h="2668712">
                    <a:moveTo>
                      <a:pt x="1334356" y="0"/>
                    </a:moveTo>
                    <a:cubicBezTo>
                      <a:pt x="2071300" y="0"/>
                      <a:pt x="2668712" y="597412"/>
                      <a:pt x="2668712" y="1334356"/>
                    </a:cubicBezTo>
                    <a:cubicBezTo>
                      <a:pt x="2668712" y="2071300"/>
                      <a:pt x="2071300" y="2668712"/>
                      <a:pt x="1334356" y="2668712"/>
                    </a:cubicBezTo>
                    <a:cubicBezTo>
                      <a:pt x="597412" y="2668712"/>
                      <a:pt x="0" y="2071300"/>
                      <a:pt x="0" y="1334356"/>
                    </a:cubicBezTo>
                    <a:cubicBezTo>
                      <a:pt x="0" y="597412"/>
                      <a:pt x="597412" y="0"/>
                      <a:pt x="1334356" y="0"/>
                    </a:cubicBezTo>
                    <a:close/>
                  </a:path>
                </a:pathLst>
              </a:custGeom>
              <a:grpFill/>
            </p:spPr>
          </p:pic>
        </p:grpSp>
      </p:grpSp>
      <p:pic>
        <p:nvPicPr>
          <p:cNvPr id="9" name="图片 8">
            <a:extLst>
              <a:ext uri="{FF2B5EF4-FFF2-40B4-BE49-F238E27FC236}">
                <a16:creationId xmlns:a16="http://schemas.microsoft.com/office/drawing/2014/main" id="{72CADCB3-B701-492F-A2A1-6FF0BB403216}"/>
              </a:ext>
            </a:extLst>
          </p:cNvPr>
          <p:cNvPicPr>
            <a:picLocks noChangeAspect="1"/>
          </p:cNvPicPr>
          <p:nvPr/>
        </p:nvPicPr>
        <p:blipFill>
          <a:blip r:embed="rId4"/>
          <a:stretch>
            <a:fillRect/>
          </a:stretch>
        </p:blipFill>
        <p:spPr>
          <a:xfrm>
            <a:off x="8690085" y="2210634"/>
            <a:ext cx="370621" cy="2347063"/>
          </a:xfrm>
          <a:prstGeom prst="rect">
            <a:avLst/>
          </a:prstGeom>
          <a:noFill/>
        </p:spPr>
      </p:pic>
      <p:grpSp>
        <p:nvGrpSpPr>
          <p:cNvPr id="10" name="组合 9">
            <a:extLst>
              <a:ext uri="{FF2B5EF4-FFF2-40B4-BE49-F238E27FC236}">
                <a16:creationId xmlns:a16="http://schemas.microsoft.com/office/drawing/2014/main" id="{D1820B67-388B-4264-A6F6-30F3A7862C44}"/>
              </a:ext>
            </a:extLst>
          </p:cNvPr>
          <p:cNvGrpSpPr/>
          <p:nvPr/>
        </p:nvGrpSpPr>
        <p:grpSpPr>
          <a:xfrm>
            <a:off x="2650753" y="1705603"/>
            <a:ext cx="5903131" cy="4018151"/>
            <a:chOff x="945977" y="971386"/>
            <a:chExt cx="9745380" cy="6370300"/>
          </a:xfrm>
          <a:noFill/>
        </p:grpSpPr>
        <p:grpSp>
          <p:nvGrpSpPr>
            <p:cNvPr id="11" name="组合 10">
              <a:extLst>
                <a:ext uri="{FF2B5EF4-FFF2-40B4-BE49-F238E27FC236}">
                  <a16:creationId xmlns:a16="http://schemas.microsoft.com/office/drawing/2014/main" id="{48363338-3289-4B89-B935-899045C1D87E}"/>
                </a:ext>
              </a:extLst>
            </p:cNvPr>
            <p:cNvGrpSpPr/>
            <p:nvPr/>
          </p:nvGrpSpPr>
          <p:grpSpPr>
            <a:xfrm>
              <a:off x="1802016" y="6544686"/>
              <a:ext cx="8889341" cy="320994"/>
              <a:chOff x="1802016" y="6544686"/>
              <a:chExt cx="8889341" cy="320994"/>
            </a:xfrm>
            <a:grpFill/>
          </p:grpSpPr>
          <p:sp>
            <p:nvSpPr>
              <p:cNvPr id="26" name="矩形 25">
                <a:extLst>
                  <a:ext uri="{FF2B5EF4-FFF2-40B4-BE49-F238E27FC236}">
                    <a16:creationId xmlns:a16="http://schemas.microsoft.com/office/drawing/2014/main" id="{59692239-8373-4123-933A-4FA6F06FD1AB}"/>
                  </a:ext>
                </a:extLst>
              </p:cNvPr>
              <p:cNvSpPr/>
              <p:nvPr/>
            </p:nvSpPr>
            <p:spPr>
              <a:xfrm>
                <a:off x="180201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7" name="矩形 26">
                <a:extLst>
                  <a:ext uri="{FF2B5EF4-FFF2-40B4-BE49-F238E27FC236}">
                    <a16:creationId xmlns:a16="http://schemas.microsoft.com/office/drawing/2014/main" id="{47170B90-C86E-42E7-83A7-DC8C827AD244}"/>
                  </a:ext>
                </a:extLst>
              </p:cNvPr>
              <p:cNvSpPr/>
              <p:nvPr/>
            </p:nvSpPr>
            <p:spPr>
              <a:xfrm>
                <a:off x="265495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2</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8" name="矩形 27">
                <a:extLst>
                  <a:ext uri="{FF2B5EF4-FFF2-40B4-BE49-F238E27FC236}">
                    <a16:creationId xmlns:a16="http://schemas.microsoft.com/office/drawing/2014/main" id="{6C2D6940-1EEA-4E29-B807-BBC286A31A29}"/>
                  </a:ext>
                </a:extLst>
              </p:cNvPr>
              <p:cNvSpPr/>
              <p:nvPr/>
            </p:nvSpPr>
            <p:spPr>
              <a:xfrm>
                <a:off x="350788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4</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9" name="矩形 28">
                <a:extLst>
                  <a:ext uri="{FF2B5EF4-FFF2-40B4-BE49-F238E27FC236}">
                    <a16:creationId xmlns:a16="http://schemas.microsoft.com/office/drawing/2014/main" id="{0363A660-4416-4650-A7E1-730BF68F9069}"/>
                  </a:ext>
                </a:extLst>
              </p:cNvPr>
              <p:cNvSpPr/>
              <p:nvPr/>
            </p:nvSpPr>
            <p:spPr>
              <a:xfrm>
                <a:off x="436081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6</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0" name="矩形 29">
                <a:extLst>
                  <a:ext uri="{FF2B5EF4-FFF2-40B4-BE49-F238E27FC236}">
                    <a16:creationId xmlns:a16="http://schemas.microsoft.com/office/drawing/2014/main" id="{7FB49A6E-1DFB-4A73-A059-2FDE12F1379A}"/>
                  </a:ext>
                </a:extLst>
              </p:cNvPr>
              <p:cNvSpPr/>
              <p:nvPr/>
            </p:nvSpPr>
            <p:spPr>
              <a:xfrm>
                <a:off x="521375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8</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1" name="矩形 30">
                <a:extLst>
                  <a:ext uri="{FF2B5EF4-FFF2-40B4-BE49-F238E27FC236}">
                    <a16:creationId xmlns:a16="http://schemas.microsoft.com/office/drawing/2014/main" id="{4D0B1B3E-E627-49D9-B9DE-05FBEDCA2687}"/>
                  </a:ext>
                </a:extLst>
              </p:cNvPr>
              <p:cNvSpPr/>
              <p:nvPr/>
            </p:nvSpPr>
            <p:spPr>
              <a:xfrm>
                <a:off x="606668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2" name="矩形 31">
                <a:extLst>
                  <a:ext uri="{FF2B5EF4-FFF2-40B4-BE49-F238E27FC236}">
                    <a16:creationId xmlns:a16="http://schemas.microsoft.com/office/drawing/2014/main" id="{C84A9416-D9E6-4C96-831C-DC8CD618CB31}"/>
                  </a:ext>
                </a:extLst>
              </p:cNvPr>
              <p:cNvSpPr/>
              <p:nvPr/>
            </p:nvSpPr>
            <p:spPr>
              <a:xfrm>
                <a:off x="691962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12</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3" name="矩形 32">
                <a:extLst>
                  <a:ext uri="{FF2B5EF4-FFF2-40B4-BE49-F238E27FC236}">
                    <a16:creationId xmlns:a16="http://schemas.microsoft.com/office/drawing/2014/main" id="{16316B24-8359-4777-8E81-31EE6306DCE9}"/>
                  </a:ext>
                </a:extLst>
              </p:cNvPr>
              <p:cNvSpPr/>
              <p:nvPr/>
            </p:nvSpPr>
            <p:spPr>
              <a:xfrm>
                <a:off x="777255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14</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4" name="矩形 33">
                <a:extLst>
                  <a:ext uri="{FF2B5EF4-FFF2-40B4-BE49-F238E27FC236}">
                    <a16:creationId xmlns:a16="http://schemas.microsoft.com/office/drawing/2014/main" id="{9DC81930-8BB3-4884-BF5F-46122B3A77D0}"/>
                  </a:ext>
                </a:extLst>
              </p:cNvPr>
              <p:cNvSpPr/>
              <p:nvPr/>
            </p:nvSpPr>
            <p:spPr>
              <a:xfrm>
                <a:off x="862548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16</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5" name="矩形 34">
                <a:extLst>
                  <a:ext uri="{FF2B5EF4-FFF2-40B4-BE49-F238E27FC236}">
                    <a16:creationId xmlns:a16="http://schemas.microsoft.com/office/drawing/2014/main" id="{A7F98343-FA73-418A-8DED-10E0B65A27A8}"/>
                  </a:ext>
                </a:extLst>
              </p:cNvPr>
              <p:cNvSpPr/>
              <p:nvPr/>
            </p:nvSpPr>
            <p:spPr>
              <a:xfrm>
                <a:off x="947842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18</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6" name="矩形 35">
                <a:extLst>
                  <a:ext uri="{FF2B5EF4-FFF2-40B4-BE49-F238E27FC236}">
                    <a16:creationId xmlns:a16="http://schemas.microsoft.com/office/drawing/2014/main" id="{D835C5E7-F26D-415F-8741-5E497B6EDCD0}"/>
                  </a:ext>
                </a:extLst>
              </p:cNvPr>
              <p:cNvSpPr/>
              <p:nvPr/>
            </p:nvSpPr>
            <p:spPr>
              <a:xfrm>
                <a:off x="10331357"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20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grpSp>
        <p:grpSp>
          <p:nvGrpSpPr>
            <p:cNvPr id="12" name="组合 11">
              <a:extLst>
                <a:ext uri="{FF2B5EF4-FFF2-40B4-BE49-F238E27FC236}">
                  <a16:creationId xmlns:a16="http://schemas.microsoft.com/office/drawing/2014/main" id="{6CA78519-1F7C-4EFD-9EF2-DEA7B491BEFA}"/>
                </a:ext>
              </a:extLst>
            </p:cNvPr>
            <p:cNvGrpSpPr/>
            <p:nvPr/>
          </p:nvGrpSpPr>
          <p:grpSpPr>
            <a:xfrm>
              <a:off x="1483797" y="971386"/>
              <a:ext cx="434784" cy="5641608"/>
              <a:chOff x="1471978" y="972977"/>
              <a:chExt cx="434784" cy="5641608"/>
            </a:xfrm>
            <a:grpFill/>
          </p:grpSpPr>
          <p:sp>
            <p:nvSpPr>
              <p:cNvPr id="15" name="矩形 14">
                <a:extLst>
                  <a:ext uri="{FF2B5EF4-FFF2-40B4-BE49-F238E27FC236}">
                    <a16:creationId xmlns:a16="http://schemas.microsoft.com/office/drawing/2014/main" id="{FC393CAC-C461-4475-BC3C-1D861687CEA9}"/>
                  </a:ext>
                </a:extLst>
              </p:cNvPr>
              <p:cNvSpPr/>
              <p:nvPr/>
            </p:nvSpPr>
            <p:spPr>
              <a:xfrm>
                <a:off x="1471978" y="6293591"/>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6" name="矩形 15">
                <a:extLst>
                  <a:ext uri="{FF2B5EF4-FFF2-40B4-BE49-F238E27FC236}">
                    <a16:creationId xmlns:a16="http://schemas.microsoft.com/office/drawing/2014/main" id="{0F0CFBB0-3C86-4B8E-892A-2AA0CB90F783}"/>
                  </a:ext>
                </a:extLst>
              </p:cNvPr>
              <p:cNvSpPr/>
              <p:nvPr/>
            </p:nvSpPr>
            <p:spPr>
              <a:xfrm>
                <a:off x="1471978" y="972977"/>
                <a:ext cx="434784" cy="3209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300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7" name="矩形 16">
                <a:extLst>
                  <a:ext uri="{FF2B5EF4-FFF2-40B4-BE49-F238E27FC236}">
                    <a16:creationId xmlns:a16="http://schemas.microsoft.com/office/drawing/2014/main" id="{B629E585-63F1-49EA-943D-BC6C549C05F5}"/>
                  </a:ext>
                </a:extLst>
              </p:cNvPr>
              <p:cNvSpPr/>
              <p:nvPr/>
            </p:nvSpPr>
            <p:spPr>
              <a:xfrm>
                <a:off x="1471978" y="5761526"/>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30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8" name="矩形 17">
                <a:extLst>
                  <a:ext uri="{FF2B5EF4-FFF2-40B4-BE49-F238E27FC236}">
                    <a16:creationId xmlns:a16="http://schemas.microsoft.com/office/drawing/2014/main" id="{F989B60A-5CCE-437B-8D96-3C79B08904A4}"/>
                  </a:ext>
                </a:extLst>
              </p:cNvPr>
              <p:cNvSpPr/>
              <p:nvPr/>
            </p:nvSpPr>
            <p:spPr>
              <a:xfrm>
                <a:off x="1471978" y="5229465"/>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60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9" name="矩形 18">
                <a:extLst>
                  <a:ext uri="{FF2B5EF4-FFF2-40B4-BE49-F238E27FC236}">
                    <a16:creationId xmlns:a16="http://schemas.microsoft.com/office/drawing/2014/main" id="{A63F6370-7B18-4F31-A2F9-3F2CF3DBB0BC}"/>
                  </a:ext>
                </a:extLst>
              </p:cNvPr>
              <p:cNvSpPr/>
              <p:nvPr/>
            </p:nvSpPr>
            <p:spPr>
              <a:xfrm>
                <a:off x="1471978" y="4697404"/>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90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0" name="矩形 19">
                <a:extLst>
                  <a:ext uri="{FF2B5EF4-FFF2-40B4-BE49-F238E27FC236}">
                    <a16:creationId xmlns:a16="http://schemas.microsoft.com/office/drawing/2014/main" id="{8B1F379F-0D50-4897-9EB6-B04B55C21EF0}"/>
                  </a:ext>
                </a:extLst>
              </p:cNvPr>
              <p:cNvSpPr/>
              <p:nvPr/>
            </p:nvSpPr>
            <p:spPr>
              <a:xfrm>
                <a:off x="1471978" y="4165343"/>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120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1" name="矩形 20">
                <a:extLst>
                  <a:ext uri="{FF2B5EF4-FFF2-40B4-BE49-F238E27FC236}">
                    <a16:creationId xmlns:a16="http://schemas.microsoft.com/office/drawing/2014/main" id="{C711F519-0AEA-4CAC-8321-C0B0E0238457}"/>
                  </a:ext>
                </a:extLst>
              </p:cNvPr>
              <p:cNvSpPr/>
              <p:nvPr/>
            </p:nvSpPr>
            <p:spPr>
              <a:xfrm>
                <a:off x="1471978" y="3633282"/>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150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2" name="矩形 21">
                <a:extLst>
                  <a:ext uri="{FF2B5EF4-FFF2-40B4-BE49-F238E27FC236}">
                    <a16:creationId xmlns:a16="http://schemas.microsoft.com/office/drawing/2014/main" id="{672E01E1-3EC8-4D72-B8F3-A3B2F84ACC12}"/>
                  </a:ext>
                </a:extLst>
              </p:cNvPr>
              <p:cNvSpPr/>
              <p:nvPr/>
            </p:nvSpPr>
            <p:spPr>
              <a:xfrm>
                <a:off x="1471978" y="2569160"/>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210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3" name="矩形 22">
                <a:extLst>
                  <a:ext uri="{FF2B5EF4-FFF2-40B4-BE49-F238E27FC236}">
                    <a16:creationId xmlns:a16="http://schemas.microsoft.com/office/drawing/2014/main" id="{A73A1980-2038-4294-8A93-1909C98D5513}"/>
                  </a:ext>
                </a:extLst>
              </p:cNvPr>
              <p:cNvSpPr/>
              <p:nvPr/>
            </p:nvSpPr>
            <p:spPr>
              <a:xfrm>
                <a:off x="1471978" y="3101221"/>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180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4" name="矩形 23">
                <a:extLst>
                  <a:ext uri="{FF2B5EF4-FFF2-40B4-BE49-F238E27FC236}">
                    <a16:creationId xmlns:a16="http://schemas.microsoft.com/office/drawing/2014/main" id="{8DF4EF40-5E8C-4618-B18E-52EB6E904793}"/>
                  </a:ext>
                </a:extLst>
              </p:cNvPr>
              <p:cNvSpPr/>
              <p:nvPr/>
            </p:nvSpPr>
            <p:spPr>
              <a:xfrm>
                <a:off x="1471978" y="2037099"/>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240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5" name="矩形 24">
                <a:extLst>
                  <a:ext uri="{FF2B5EF4-FFF2-40B4-BE49-F238E27FC236}">
                    <a16:creationId xmlns:a16="http://schemas.microsoft.com/office/drawing/2014/main" id="{9DDB9861-9D6F-479F-A098-93A4B9C0A051}"/>
                  </a:ext>
                </a:extLst>
              </p:cNvPr>
              <p:cNvSpPr/>
              <p:nvPr/>
            </p:nvSpPr>
            <p:spPr>
              <a:xfrm>
                <a:off x="1471978" y="1505038"/>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270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grpSp>
        <p:sp>
          <p:nvSpPr>
            <p:cNvPr id="13" name="矩形 12">
              <a:extLst>
                <a:ext uri="{FF2B5EF4-FFF2-40B4-BE49-F238E27FC236}">
                  <a16:creationId xmlns:a16="http://schemas.microsoft.com/office/drawing/2014/main" id="{CC1397E8-32AC-477E-928C-0A109B7F10C6}"/>
                </a:ext>
              </a:extLst>
            </p:cNvPr>
            <p:cNvSpPr/>
            <p:nvPr/>
          </p:nvSpPr>
          <p:spPr>
            <a:xfrm rot="16200000">
              <a:off x="529446" y="3860592"/>
              <a:ext cx="1083097" cy="250035"/>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bg1"/>
                  </a:solidFill>
                  <a:effectLst>
                    <a:outerShdw blurRad="38100" dist="38100" dir="2700000" algn="tl">
                      <a:srgbClr val="000000">
                        <a:alpha val="43137"/>
                      </a:srgbClr>
                    </a:outerShdw>
                  </a:effectLst>
                  <a:latin typeface="Consolas" panose="020B0609020204030204" pitchFamily="49" charset="0"/>
                </a:rPr>
                <a:t>距离门</a:t>
              </a:r>
            </a:p>
          </p:txBody>
        </p:sp>
        <p:sp>
          <p:nvSpPr>
            <p:cNvPr id="14" name="矩形 13">
              <a:extLst>
                <a:ext uri="{FF2B5EF4-FFF2-40B4-BE49-F238E27FC236}">
                  <a16:creationId xmlns:a16="http://schemas.microsoft.com/office/drawing/2014/main" id="{F0247DC6-97DC-4813-9E74-CA98958813EF}"/>
                </a:ext>
              </a:extLst>
            </p:cNvPr>
            <p:cNvSpPr/>
            <p:nvPr/>
          </p:nvSpPr>
          <p:spPr>
            <a:xfrm>
              <a:off x="5570684" y="6897847"/>
              <a:ext cx="1828768" cy="443839"/>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bg1"/>
                  </a:solidFill>
                  <a:effectLst>
                    <a:outerShdw blurRad="38100" dist="38100" dir="2700000" algn="tl">
                      <a:srgbClr val="000000">
                        <a:alpha val="43137"/>
                      </a:srgbClr>
                    </a:outerShdw>
                  </a:effectLst>
                  <a:latin typeface="Consolas" panose="020B0609020204030204" pitchFamily="49" charset="0"/>
                </a:rPr>
                <a:t>频率（</a:t>
              </a:r>
              <a:r>
                <a:rPr lang="en-US" altLang="zh-CN" sz="1200" b="1" kern="100">
                  <a:solidFill>
                    <a:schemeClr val="bg1"/>
                  </a:solidFill>
                  <a:effectLst>
                    <a:outerShdw blurRad="38100" dist="38100" dir="2700000" algn="tl">
                      <a:srgbClr val="000000">
                        <a:alpha val="43137"/>
                      </a:srgbClr>
                    </a:outerShdw>
                  </a:effectLst>
                  <a:latin typeface="Consolas" panose="020B0609020204030204" pitchFamily="49" charset="0"/>
                </a:rPr>
                <a:t>MHz</a:t>
              </a:r>
              <a:r>
                <a:rPr lang="zh-CN" altLang="en-US" sz="1200" b="1" kern="100">
                  <a:solidFill>
                    <a:schemeClr val="bg1"/>
                  </a:solidFill>
                  <a:effectLst>
                    <a:outerShdw blurRad="38100" dist="38100" dir="2700000" algn="tl">
                      <a:srgbClr val="000000">
                        <a:alpha val="43137"/>
                      </a:srgbClr>
                    </a:outerShdw>
                  </a:effectLst>
                  <a:latin typeface="Consolas" panose="020B0609020204030204" pitchFamily="49" charset="0"/>
                </a:rPr>
                <a:t>）</a:t>
              </a:r>
            </a:p>
          </p:txBody>
        </p:sp>
      </p:grpSp>
      <p:cxnSp>
        <p:nvCxnSpPr>
          <p:cNvPr id="37" name="直接箭头连接符 36">
            <a:extLst>
              <a:ext uri="{FF2B5EF4-FFF2-40B4-BE49-F238E27FC236}">
                <a16:creationId xmlns:a16="http://schemas.microsoft.com/office/drawing/2014/main" id="{9A6D2A16-E279-4406-8946-3DFDC5426FF6}"/>
              </a:ext>
            </a:extLst>
          </p:cNvPr>
          <p:cNvCxnSpPr>
            <a:cxnSpLocks/>
          </p:cNvCxnSpPr>
          <p:nvPr/>
        </p:nvCxnSpPr>
        <p:spPr>
          <a:xfrm>
            <a:off x="3301244" y="5171633"/>
            <a:ext cx="5388843" cy="0"/>
          </a:xfrm>
          <a:prstGeom prst="straightConnector1">
            <a:avLst/>
          </a:prstGeom>
          <a:noFill/>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5B96419-B464-467A-8FE4-89BF25635827}"/>
              </a:ext>
            </a:extLst>
          </p:cNvPr>
          <p:cNvCxnSpPr>
            <a:cxnSpLocks/>
          </p:cNvCxnSpPr>
          <p:nvPr/>
        </p:nvCxnSpPr>
        <p:spPr>
          <a:xfrm flipV="1">
            <a:off x="3301244" y="1578232"/>
            <a:ext cx="0" cy="3593403"/>
          </a:xfrm>
          <a:prstGeom prst="straightConnector1">
            <a:avLst/>
          </a:prstGeom>
          <a:noFill/>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6A7C9F5A-EB63-43EB-B729-263972CD8FC4}"/>
              </a:ext>
            </a:extLst>
          </p:cNvPr>
          <p:cNvSpPr/>
          <p:nvPr/>
        </p:nvSpPr>
        <p:spPr>
          <a:xfrm>
            <a:off x="9201251" y="4354302"/>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0" name="等腰三角形 39">
            <a:extLst>
              <a:ext uri="{FF2B5EF4-FFF2-40B4-BE49-F238E27FC236}">
                <a16:creationId xmlns:a16="http://schemas.microsoft.com/office/drawing/2014/main" id="{AABCE37D-412E-4BD1-BBA3-286286A0A9BB}"/>
              </a:ext>
            </a:extLst>
          </p:cNvPr>
          <p:cNvSpPr/>
          <p:nvPr/>
        </p:nvSpPr>
        <p:spPr>
          <a:xfrm rot="16200000">
            <a:off x="9073973" y="4427934"/>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1" name="矩形 40">
            <a:extLst>
              <a:ext uri="{FF2B5EF4-FFF2-40B4-BE49-F238E27FC236}">
                <a16:creationId xmlns:a16="http://schemas.microsoft.com/office/drawing/2014/main" id="{F913474A-ADCE-402F-8257-333839A1DF0E}"/>
              </a:ext>
            </a:extLst>
          </p:cNvPr>
          <p:cNvSpPr/>
          <p:nvPr/>
        </p:nvSpPr>
        <p:spPr>
          <a:xfrm>
            <a:off x="9201251" y="4086343"/>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20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2" name="等腰三角形 41">
            <a:extLst>
              <a:ext uri="{FF2B5EF4-FFF2-40B4-BE49-F238E27FC236}">
                <a16:creationId xmlns:a16="http://schemas.microsoft.com/office/drawing/2014/main" id="{453AF2EF-87E6-495F-94BB-14592CA00D6E}"/>
              </a:ext>
            </a:extLst>
          </p:cNvPr>
          <p:cNvSpPr/>
          <p:nvPr/>
        </p:nvSpPr>
        <p:spPr>
          <a:xfrm rot="16200000">
            <a:off x="9073973" y="4159974"/>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3" name="矩形 42">
            <a:extLst>
              <a:ext uri="{FF2B5EF4-FFF2-40B4-BE49-F238E27FC236}">
                <a16:creationId xmlns:a16="http://schemas.microsoft.com/office/drawing/2014/main" id="{672599FD-4514-4A77-9ABF-A802D3057983}"/>
              </a:ext>
            </a:extLst>
          </p:cNvPr>
          <p:cNvSpPr/>
          <p:nvPr/>
        </p:nvSpPr>
        <p:spPr>
          <a:xfrm>
            <a:off x="9201251" y="3818384"/>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30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4" name="等腰三角形 43">
            <a:extLst>
              <a:ext uri="{FF2B5EF4-FFF2-40B4-BE49-F238E27FC236}">
                <a16:creationId xmlns:a16="http://schemas.microsoft.com/office/drawing/2014/main" id="{9220AC9A-7D3A-40A6-9EA9-6426CA2468FA}"/>
              </a:ext>
            </a:extLst>
          </p:cNvPr>
          <p:cNvSpPr/>
          <p:nvPr/>
        </p:nvSpPr>
        <p:spPr>
          <a:xfrm rot="16200000">
            <a:off x="9073973" y="3892015"/>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5" name="矩形 44">
            <a:extLst>
              <a:ext uri="{FF2B5EF4-FFF2-40B4-BE49-F238E27FC236}">
                <a16:creationId xmlns:a16="http://schemas.microsoft.com/office/drawing/2014/main" id="{33851DEE-6351-417E-9159-36285255A655}"/>
              </a:ext>
            </a:extLst>
          </p:cNvPr>
          <p:cNvSpPr/>
          <p:nvPr/>
        </p:nvSpPr>
        <p:spPr>
          <a:xfrm>
            <a:off x="9201251" y="3550426"/>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40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6" name="等腰三角形 45">
            <a:extLst>
              <a:ext uri="{FF2B5EF4-FFF2-40B4-BE49-F238E27FC236}">
                <a16:creationId xmlns:a16="http://schemas.microsoft.com/office/drawing/2014/main" id="{41DFD92D-D816-417D-8D3D-FBFD719A1197}"/>
              </a:ext>
            </a:extLst>
          </p:cNvPr>
          <p:cNvSpPr/>
          <p:nvPr/>
        </p:nvSpPr>
        <p:spPr>
          <a:xfrm rot="16200000">
            <a:off x="9073973" y="3624057"/>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7" name="矩形 46">
            <a:extLst>
              <a:ext uri="{FF2B5EF4-FFF2-40B4-BE49-F238E27FC236}">
                <a16:creationId xmlns:a16="http://schemas.microsoft.com/office/drawing/2014/main" id="{F2CFE0F8-7F96-48A1-A416-D54F34F45655}"/>
              </a:ext>
            </a:extLst>
          </p:cNvPr>
          <p:cNvSpPr/>
          <p:nvPr/>
        </p:nvSpPr>
        <p:spPr>
          <a:xfrm>
            <a:off x="9201251" y="3282467"/>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50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8" name="等腰三角形 47">
            <a:extLst>
              <a:ext uri="{FF2B5EF4-FFF2-40B4-BE49-F238E27FC236}">
                <a16:creationId xmlns:a16="http://schemas.microsoft.com/office/drawing/2014/main" id="{B7DF81C4-3273-4F7A-9355-4A76B4E8DDB9}"/>
              </a:ext>
            </a:extLst>
          </p:cNvPr>
          <p:cNvSpPr/>
          <p:nvPr/>
        </p:nvSpPr>
        <p:spPr>
          <a:xfrm rot="16200000">
            <a:off x="9073973" y="3356098"/>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9" name="矩形 48">
            <a:extLst>
              <a:ext uri="{FF2B5EF4-FFF2-40B4-BE49-F238E27FC236}">
                <a16:creationId xmlns:a16="http://schemas.microsoft.com/office/drawing/2014/main" id="{391DCDD7-1E2A-46FD-9C79-D9A10561DE02}"/>
              </a:ext>
            </a:extLst>
          </p:cNvPr>
          <p:cNvSpPr/>
          <p:nvPr/>
        </p:nvSpPr>
        <p:spPr>
          <a:xfrm>
            <a:off x="9201251" y="3014509"/>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60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0" name="等腰三角形 49">
            <a:extLst>
              <a:ext uri="{FF2B5EF4-FFF2-40B4-BE49-F238E27FC236}">
                <a16:creationId xmlns:a16="http://schemas.microsoft.com/office/drawing/2014/main" id="{E6C0AA40-ECD1-4D57-9070-5C61E8EA222B}"/>
              </a:ext>
            </a:extLst>
          </p:cNvPr>
          <p:cNvSpPr/>
          <p:nvPr/>
        </p:nvSpPr>
        <p:spPr>
          <a:xfrm rot="16200000">
            <a:off x="9073973" y="3088140"/>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1" name="矩形 50">
            <a:extLst>
              <a:ext uri="{FF2B5EF4-FFF2-40B4-BE49-F238E27FC236}">
                <a16:creationId xmlns:a16="http://schemas.microsoft.com/office/drawing/2014/main" id="{E7F226F7-E97D-434B-B2E4-774DC790D21D}"/>
              </a:ext>
            </a:extLst>
          </p:cNvPr>
          <p:cNvSpPr/>
          <p:nvPr/>
        </p:nvSpPr>
        <p:spPr>
          <a:xfrm>
            <a:off x="9201251" y="2746551"/>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2" name="等腰三角形 51">
            <a:extLst>
              <a:ext uri="{FF2B5EF4-FFF2-40B4-BE49-F238E27FC236}">
                <a16:creationId xmlns:a16="http://schemas.microsoft.com/office/drawing/2014/main" id="{B365F353-975D-48EE-B4B0-B6C02D11C873}"/>
              </a:ext>
            </a:extLst>
          </p:cNvPr>
          <p:cNvSpPr/>
          <p:nvPr/>
        </p:nvSpPr>
        <p:spPr>
          <a:xfrm rot="16200000">
            <a:off x="9073973" y="2820183"/>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3" name="矩形 52">
            <a:extLst>
              <a:ext uri="{FF2B5EF4-FFF2-40B4-BE49-F238E27FC236}">
                <a16:creationId xmlns:a16="http://schemas.microsoft.com/office/drawing/2014/main" id="{BE002142-A486-4E39-BD03-7852CD012FC0}"/>
              </a:ext>
            </a:extLst>
          </p:cNvPr>
          <p:cNvSpPr/>
          <p:nvPr/>
        </p:nvSpPr>
        <p:spPr>
          <a:xfrm>
            <a:off x="9201251" y="2478593"/>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80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4" name="等腰三角形 53">
            <a:extLst>
              <a:ext uri="{FF2B5EF4-FFF2-40B4-BE49-F238E27FC236}">
                <a16:creationId xmlns:a16="http://schemas.microsoft.com/office/drawing/2014/main" id="{59B27B25-2767-4297-BEF6-0C784A0AE65A}"/>
              </a:ext>
            </a:extLst>
          </p:cNvPr>
          <p:cNvSpPr/>
          <p:nvPr/>
        </p:nvSpPr>
        <p:spPr>
          <a:xfrm rot="16200000">
            <a:off x="9073973" y="2552224"/>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5" name="矩形 54">
            <a:extLst>
              <a:ext uri="{FF2B5EF4-FFF2-40B4-BE49-F238E27FC236}">
                <a16:creationId xmlns:a16="http://schemas.microsoft.com/office/drawing/2014/main" id="{ABAEB89C-3A8A-48E0-BB59-32BEFC7DE210}"/>
              </a:ext>
            </a:extLst>
          </p:cNvPr>
          <p:cNvSpPr/>
          <p:nvPr/>
        </p:nvSpPr>
        <p:spPr>
          <a:xfrm>
            <a:off x="9201251" y="2210634"/>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90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6" name="等腰三角形 55">
            <a:extLst>
              <a:ext uri="{FF2B5EF4-FFF2-40B4-BE49-F238E27FC236}">
                <a16:creationId xmlns:a16="http://schemas.microsoft.com/office/drawing/2014/main" id="{EA507E6D-8DA1-4219-AA3B-2D4273D6E59C}"/>
              </a:ext>
            </a:extLst>
          </p:cNvPr>
          <p:cNvSpPr/>
          <p:nvPr/>
        </p:nvSpPr>
        <p:spPr>
          <a:xfrm rot="16200000">
            <a:off x="9073973" y="2284265"/>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7" name="矩形 56">
            <a:extLst>
              <a:ext uri="{FF2B5EF4-FFF2-40B4-BE49-F238E27FC236}">
                <a16:creationId xmlns:a16="http://schemas.microsoft.com/office/drawing/2014/main" id="{61F63650-0FFD-416F-9E16-3CCB058C1760}"/>
              </a:ext>
            </a:extLst>
          </p:cNvPr>
          <p:cNvSpPr/>
          <p:nvPr/>
        </p:nvSpPr>
        <p:spPr>
          <a:xfrm>
            <a:off x="8690085" y="1988238"/>
            <a:ext cx="370621"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dB</a:t>
            </a:r>
            <a:endParaRPr lang="zh-CN" altLang="en-US" sz="1200" b="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8" name="灯片编号占位符 57">
            <a:extLst>
              <a:ext uri="{FF2B5EF4-FFF2-40B4-BE49-F238E27FC236}">
                <a16:creationId xmlns:a16="http://schemas.microsoft.com/office/drawing/2014/main" id="{BCD60104-ADD2-4AF3-81A1-3376518EEE5B}"/>
              </a:ext>
            </a:extLst>
          </p:cNvPr>
          <p:cNvSpPr>
            <a:spLocks noGrp="1"/>
          </p:cNvSpPr>
          <p:nvPr>
            <p:ph type="sldNum" sz="quarter" idx="12"/>
          </p:nvPr>
        </p:nvSpPr>
        <p:spPr/>
        <p:txBody>
          <a:bodyPr/>
          <a:lstStyle/>
          <a:p>
            <a:fld id="{36B17253-12EA-484F-ABA7-FAFD8F5B01FF}" type="slidenum">
              <a:rPr lang="zh-CN" altLang="en-US" smtClean="0">
                <a:effectLst>
                  <a:outerShdw blurRad="38100" dist="38100" dir="2700000" algn="tl">
                    <a:srgbClr val="000000">
                      <a:alpha val="43137"/>
                    </a:srgbClr>
                  </a:outerShdw>
                </a:effectLst>
              </a:rPr>
              <a:t>38</a:t>
            </a:fld>
            <a:endParaRPr lang="zh-CN" altLang="en-US">
              <a:effectLst>
                <a:outerShdw blurRad="38100" dist="38100" dir="2700000" algn="tl">
                  <a:srgbClr val="000000">
                    <a:alpha val="43137"/>
                  </a:srgbClr>
                </a:outerShdw>
              </a:effectLst>
            </a:endParaRPr>
          </a:p>
        </p:txBody>
      </p:sp>
      <p:sp>
        <p:nvSpPr>
          <p:cNvPr id="66" name="矩形 65">
            <a:extLst>
              <a:ext uri="{FF2B5EF4-FFF2-40B4-BE49-F238E27FC236}">
                <a16:creationId xmlns:a16="http://schemas.microsoft.com/office/drawing/2014/main" id="{911F370B-1C6D-4604-B312-4FE5D4DB9FDD}"/>
              </a:ext>
            </a:extLst>
          </p:cNvPr>
          <p:cNvSpPr/>
          <p:nvPr/>
        </p:nvSpPr>
        <p:spPr>
          <a:xfrm>
            <a:off x="-1" y="445676"/>
            <a:ext cx="12192000" cy="523220"/>
          </a:xfrm>
          <a:prstGeom prst="rect">
            <a:avLst/>
          </a:prstGeom>
        </p:spPr>
        <p:txBody>
          <a:bodyPr wrap="square">
            <a:spAutoFit/>
          </a:bodyPr>
          <a:lstStyle/>
          <a:p>
            <a:pPr algn="ctr"/>
            <a:r>
              <a:rPr lang="zh-CN" altLang="en-US" sz="2800">
                <a:solidFill>
                  <a:schemeClr val="bg1"/>
                </a:solidFill>
                <a:effectLst>
                  <a:outerShdw blurRad="38100" dist="38100" dir="2700000" algn="tl">
                    <a:srgbClr val="000000">
                      <a:alpha val="43137"/>
                    </a:srgbClr>
                  </a:outerShdw>
                </a:effectLst>
                <a:latin typeface="+mj-ea"/>
              </a:rPr>
              <a:t>系统闭环测试</a:t>
            </a:r>
            <a:endParaRPr lang="en-US" altLang="zh-CN" sz="2800">
              <a:solidFill>
                <a:schemeClr val="bg1"/>
              </a:solidFill>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271669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7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855E349-D62C-408C-AEBE-DB6C21D41A9A}"/>
              </a:ext>
            </a:extLst>
          </p:cNvPr>
          <p:cNvPicPr>
            <a:picLocks noChangeAspect="1"/>
          </p:cNvPicPr>
          <p:nvPr/>
        </p:nvPicPr>
        <p:blipFill>
          <a:blip r:embed="rId3"/>
          <a:stretch>
            <a:fillRect/>
          </a:stretch>
        </p:blipFill>
        <p:spPr>
          <a:xfrm>
            <a:off x="429574" y="1634438"/>
            <a:ext cx="2651584" cy="1788392"/>
          </a:xfrm>
          <a:prstGeom prst="rect">
            <a:avLst/>
          </a:prstGeom>
          <a:ln w="38100">
            <a:solidFill>
              <a:schemeClr val="bg1"/>
            </a:solidFill>
          </a:ln>
          <a:effectLst>
            <a:outerShdw blurRad="292100" dist="139700" dir="2700000" algn="tl" rotWithShape="0">
              <a:srgbClr val="333333">
                <a:alpha val="65000"/>
              </a:srgbClr>
            </a:outerShdw>
          </a:effectLst>
        </p:spPr>
      </p:pic>
      <p:pic>
        <p:nvPicPr>
          <p:cNvPr id="11" name="Picture 2">
            <a:extLst>
              <a:ext uri="{FF2B5EF4-FFF2-40B4-BE49-F238E27FC236}">
                <a16:creationId xmlns:a16="http://schemas.microsoft.com/office/drawing/2014/main" id="{E82B6F79-D46E-4F4C-84BB-F4DFD163085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4735" y="3763534"/>
            <a:ext cx="2661263" cy="1787051"/>
          </a:xfrm>
          <a:prstGeom prst="rect">
            <a:avLst/>
          </a:prstGeom>
          <a:ln w="38100">
            <a:solidFill>
              <a:schemeClr val="bg1"/>
            </a:solidFill>
          </a:ln>
          <a:effectLst>
            <a:outerShdw blurRad="292100" dist="139700" dir="2700000" algn="tl" rotWithShape="0">
              <a:srgbClr val="333333">
                <a:alpha val="65000"/>
              </a:srgbClr>
            </a:outerShdw>
          </a:effectLst>
          <a:extLst/>
        </p:spPr>
      </p:pic>
      <p:pic>
        <p:nvPicPr>
          <p:cNvPr id="36" name="Picture 2">
            <a:extLst>
              <a:ext uri="{FF2B5EF4-FFF2-40B4-BE49-F238E27FC236}">
                <a16:creationId xmlns:a16="http://schemas.microsoft.com/office/drawing/2014/main" id="{0AEB1D37-6F99-487F-847C-5B4CE4062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5275" y="1634438"/>
            <a:ext cx="2651587" cy="1788392"/>
          </a:xfrm>
          <a:prstGeom prst="rect">
            <a:avLst/>
          </a:prstGeom>
          <a:ln w="38100">
            <a:solidFill>
              <a:schemeClr val="bg1"/>
            </a:solidFill>
          </a:ln>
          <a:effectLst>
            <a:outerShdw blurRad="292100" dist="139700" dir="2700000" algn="tl" rotWithShape="0">
              <a:srgbClr val="333333">
                <a:alpha val="65000"/>
              </a:srgbClr>
            </a:outerShdw>
          </a:effectLst>
          <a:extLst/>
        </p:spPr>
      </p:pic>
      <p:pic>
        <p:nvPicPr>
          <p:cNvPr id="37" name="图片 36">
            <a:extLst>
              <a:ext uri="{FF2B5EF4-FFF2-40B4-BE49-F238E27FC236}">
                <a16:creationId xmlns:a16="http://schemas.microsoft.com/office/drawing/2014/main" id="{78454BDF-8B2E-46B2-A7BD-1DBAB5203FE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3317239" y="3762863"/>
            <a:ext cx="2663264" cy="1788392"/>
          </a:xfrm>
          <a:prstGeom prst="rect">
            <a:avLst/>
          </a:prstGeom>
          <a:ln w="38100">
            <a:solidFill>
              <a:schemeClr val="bg1"/>
            </a:solidFill>
          </a:ln>
          <a:effectLst>
            <a:outerShdw blurRad="292100" dist="139700" dir="2700000" algn="tl" rotWithShape="0">
              <a:srgbClr val="333333">
                <a:alpha val="65000"/>
              </a:srgbClr>
            </a:outerShdw>
          </a:effectLst>
        </p:spPr>
      </p:pic>
      <p:pic>
        <p:nvPicPr>
          <p:cNvPr id="38" name="图片 37">
            <a:extLst>
              <a:ext uri="{FF2B5EF4-FFF2-40B4-BE49-F238E27FC236}">
                <a16:creationId xmlns:a16="http://schemas.microsoft.com/office/drawing/2014/main" id="{168380D9-5939-48DD-942F-3FCEBC1EF095}"/>
              </a:ext>
            </a:extLst>
          </p:cNvPr>
          <p:cNvPicPr>
            <a:picLocks noChangeAspect="1"/>
          </p:cNvPicPr>
          <p:nvPr/>
        </p:nvPicPr>
        <p:blipFill>
          <a:blip r:embed="rId9"/>
          <a:stretch>
            <a:fillRect/>
          </a:stretch>
        </p:blipFill>
        <p:spPr>
          <a:xfrm>
            <a:off x="6220979" y="1634438"/>
            <a:ext cx="2651587" cy="1788392"/>
          </a:xfrm>
          <a:prstGeom prst="rect">
            <a:avLst/>
          </a:prstGeom>
          <a:ln w="38100">
            <a:solidFill>
              <a:schemeClr val="bg1"/>
            </a:solidFill>
          </a:ln>
          <a:effectLst>
            <a:outerShdw blurRad="292100" dist="139700" dir="2700000" algn="tl" rotWithShape="0">
              <a:srgbClr val="333333">
                <a:alpha val="65000"/>
              </a:srgbClr>
            </a:outerShdw>
          </a:effectLst>
        </p:spPr>
      </p:pic>
      <p:pic>
        <p:nvPicPr>
          <p:cNvPr id="39" name="图片 38">
            <a:extLst>
              <a:ext uri="{FF2B5EF4-FFF2-40B4-BE49-F238E27FC236}">
                <a16:creationId xmlns:a16="http://schemas.microsoft.com/office/drawing/2014/main" id="{23611800-AA15-47B2-B541-EB20009B229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6211744" y="3762863"/>
            <a:ext cx="2663260" cy="1788392"/>
          </a:xfrm>
          <a:prstGeom prst="rect">
            <a:avLst/>
          </a:prstGeom>
          <a:ln w="38100">
            <a:solidFill>
              <a:schemeClr val="bg1"/>
            </a:solidFill>
          </a:ln>
          <a:effectLst>
            <a:outerShdw blurRad="292100" dist="139700" dir="2700000" algn="tl" rotWithShape="0">
              <a:srgbClr val="333333">
                <a:alpha val="65000"/>
              </a:srgbClr>
            </a:outerShdw>
          </a:effectLst>
        </p:spPr>
      </p:pic>
      <p:pic>
        <p:nvPicPr>
          <p:cNvPr id="40" name="图片 39">
            <a:extLst>
              <a:ext uri="{FF2B5EF4-FFF2-40B4-BE49-F238E27FC236}">
                <a16:creationId xmlns:a16="http://schemas.microsoft.com/office/drawing/2014/main" id="{C88FFE50-4599-484A-9375-4D1B878F8028}"/>
              </a:ext>
            </a:extLst>
          </p:cNvPr>
          <p:cNvPicPr>
            <a:picLocks noChangeAspect="1"/>
          </p:cNvPicPr>
          <p:nvPr/>
        </p:nvPicPr>
        <p:blipFill>
          <a:blip r:embed="rId12"/>
          <a:stretch>
            <a:fillRect/>
          </a:stretch>
        </p:blipFill>
        <p:spPr>
          <a:xfrm>
            <a:off x="9116683" y="1634438"/>
            <a:ext cx="2651587" cy="1788393"/>
          </a:xfrm>
          <a:prstGeom prst="rect">
            <a:avLst/>
          </a:prstGeom>
          <a:ln w="38100">
            <a:solidFill>
              <a:schemeClr val="bg1"/>
            </a:solidFill>
          </a:ln>
          <a:effectLst>
            <a:outerShdw blurRad="292100" dist="139700" dir="2700000" algn="tl" rotWithShape="0">
              <a:srgbClr val="333333">
                <a:alpha val="65000"/>
              </a:srgbClr>
            </a:outerShdw>
          </a:effectLst>
        </p:spPr>
      </p:pic>
      <p:pic>
        <p:nvPicPr>
          <p:cNvPr id="41" name="图片 40">
            <a:extLst>
              <a:ext uri="{FF2B5EF4-FFF2-40B4-BE49-F238E27FC236}">
                <a16:creationId xmlns:a16="http://schemas.microsoft.com/office/drawing/2014/main" id="{1794ABF9-D724-4065-9BFD-A40C03A466BC}"/>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40000"/>
                    </a14:imgEffect>
                  </a14:imgLayer>
                </a14:imgProps>
              </a:ext>
            </a:extLst>
          </a:blip>
          <a:stretch>
            <a:fillRect/>
          </a:stretch>
        </p:blipFill>
        <p:spPr>
          <a:xfrm>
            <a:off x="9106246" y="3759774"/>
            <a:ext cx="2672460" cy="1794570"/>
          </a:xfrm>
          <a:prstGeom prst="rect">
            <a:avLst/>
          </a:prstGeom>
          <a:ln w="38100">
            <a:solidFill>
              <a:schemeClr val="bg1"/>
            </a:solidFill>
          </a:ln>
          <a:effectLst>
            <a:outerShdw blurRad="292100" dist="139700" dir="2700000" algn="tl" rotWithShape="0">
              <a:srgbClr val="333333">
                <a:alpha val="65000"/>
              </a:srgbClr>
            </a:outerShdw>
          </a:effectLst>
        </p:spPr>
      </p:pic>
      <p:sp>
        <p:nvSpPr>
          <p:cNvPr id="2" name="灯片编号占位符 1">
            <a:extLst>
              <a:ext uri="{FF2B5EF4-FFF2-40B4-BE49-F238E27FC236}">
                <a16:creationId xmlns:a16="http://schemas.microsoft.com/office/drawing/2014/main" id="{F95D6493-5039-4F96-8DC5-0ACA6E0DB007}"/>
              </a:ext>
            </a:extLst>
          </p:cNvPr>
          <p:cNvSpPr>
            <a:spLocks noGrp="1"/>
          </p:cNvSpPr>
          <p:nvPr>
            <p:ph type="sldNum" sz="quarter" idx="12"/>
          </p:nvPr>
        </p:nvSpPr>
        <p:spPr/>
        <p:txBody>
          <a:bodyPr/>
          <a:lstStyle/>
          <a:p>
            <a:fld id="{36B17253-12EA-484F-ABA7-FAFD8F5B01FF}" type="slidenum">
              <a:rPr lang="zh-CN" altLang="en-US" smtClean="0"/>
              <a:t>39</a:t>
            </a:fld>
            <a:endParaRPr lang="zh-CN" altLang="en-US"/>
          </a:p>
        </p:txBody>
      </p:sp>
      <p:sp>
        <p:nvSpPr>
          <p:cNvPr id="16" name="矩形 15">
            <a:extLst>
              <a:ext uri="{FF2B5EF4-FFF2-40B4-BE49-F238E27FC236}">
                <a16:creationId xmlns:a16="http://schemas.microsoft.com/office/drawing/2014/main" id="{28416D6D-D6DD-42F2-B968-62E47BDB6E87}"/>
              </a:ext>
            </a:extLst>
          </p:cNvPr>
          <p:cNvSpPr/>
          <p:nvPr/>
        </p:nvSpPr>
        <p:spPr>
          <a:xfrm>
            <a:off x="-1" y="445676"/>
            <a:ext cx="12192000" cy="523220"/>
          </a:xfrm>
          <a:prstGeom prst="rect">
            <a:avLst/>
          </a:prstGeom>
        </p:spPr>
        <p:txBody>
          <a:bodyPr wrap="square">
            <a:spAutoFit/>
          </a:bodyPr>
          <a:lstStyle/>
          <a:p>
            <a:pPr algn="ctr"/>
            <a:r>
              <a:rPr lang="zh-CN" altLang="en-US" sz="2800">
                <a:solidFill>
                  <a:schemeClr val="bg1"/>
                </a:solidFill>
                <a:effectLst>
                  <a:outerShdw blurRad="38100" dist="38100" dir="2700000" algn="tl">
                    <a:srgbClr val="000000">
                      <a:alpha val="43137"/>
                    </a:srgbClr>
                  </a:outerShdw>
                </a:effectLst>
                <a:latin typeface="+mj-ea"/>
              </a:rPr>
              <a:t>电离层垂测实验</a:t>
            </a:r>
            <a:endParaRPr lang="en-US" altLang="zh-CN" sz="2800">
              <a:solidFill>
                <a:schemeClr val="bg1"/>
              </a:solidFill>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407981377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900069" y="4146999"/>
            <a:ext cx="3128758" cy="35891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err="1">
                  <a:solidFill>
                    <a:srgbClr val="6C5200"/>
                  </a:solidFill>
                </a:rPr>
                <a:t>whu.edu.ionolab.zyl</a:t>
              </a:r>
              <a:endParaRPr lang="zh-CN" altLang="en-US" sz="1050">
                <a:solidFill>
                  <a:srgbClr val="6C5200"/>
                </a:solidFill>
              </a:endParaRPr>
            </a:p>
          </p:txBody>
        </p:sp>
      </p:grpSp>
      <p:grpSp>
        <p:nvGrpSpPr>
          <p:cNvPr id="172" name="组合 171">
            <a:extLst>
              <a:ext uri="{FF2B5EF4-FFF2-40B4-BE49-F238E27FC236}">
                <a16:creationId xmlns:a16="http://schemas.microsoft.com/office/drawing/2014/main" id="{9EEA9785-1AD6-468E-807C-78959395EE5B}"/>
              </a:ext>
            </a:extLst>
          </p:cNvPr>
          <p:cNvGrpSpPr/>
          <p:nvPr/>
        </p:nvGrpSpPr>
        <p:grpSpPr>
          <a:xfrm>
            <a:off x="4589199" y="4146999"/>
            <a:ext cx="3128758" cy="358911"/>
            <a:chOff x="1025756" y="4490954"/>
            <a:chExt cx="2510973" cy="2527336"/>
          </a:xfrm>
          <a:solidFill>
            <a:schemeClr val="bg2">
              <a:lumMod val="75000"/>
            </a:schemeClr>
          </a:solidFill>
        </p:grpSpPr>
        <p:sp>
          <p:nvSpPr>
            <p:cNvPr id="173" name="椭圆 172">
              <a:extLst>
                <a:ext uri="{FF2B5EF4-FFF2-40B4-BE49-F238E27FC236}">
                  <a16:creationId xmlns:a16="http://schemas.microsoft.com/office/drawing/2014/main" id="{302C4465-E271-4B8F-A1C7-6B8C05B080A4}"/>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DC8F7CE6-DE2C-47B9-8FA9-D7E4AF41230E}"/>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grpSp>
        <p:nvGrpSpPr>
          <p:cNvPr id="175" name="组合 174">
            <a:extLst>
              <a:ext uri="{FF2B5EF4-FFF2-40B4-BE49-F238E27FC236}">
                <a16:creationId xmlns:a16="http://schemas.microsoft.com/office/drawing/2014/main" id="{92361D6F-8EF5-4846-A72A-CFD27547A2B5}"/>
              </a:ext>
            </a:extLst>
          </p:cNvPr>
          <p:cNvGrpSpPr/>
          <p:nvPr/>
        </p:nvGrpSpPr>
        <p:grpSpPr>
          <a:xfrm>
            <a:off x="8309129" y="4146999"/>
            <a:ext cx="3128758" cy="358911"/>
            <a:chOff x="1025756" y="4490954"/>
            <a:chExt cx="2510973" cy="2527336"/>
          </a:xfrm>
          <a:solidFill>
            <a:schemeClr val="bg2">
              <a:lumMod val="75000"/>
            </a:schemeClr>
          </a:solidFill>
        </p:grpSpPr>
        <p:sp>
          <p:nvSpPr>
            <p:cNvPr id="176" name="椭圆 175">
              <a:extLst>
                <a:ext uri="{FF2B5EF4-FFF2-40B4-BE49-F238E27FC236}">
                  <a16:creationId xmlns:a16="http://schemas.microsoft.com/office/drawing/2014/main" id="{82B17D68-6CC8-40CF-9B37-DFFEB982022A}"/>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9231EBA4-EE18-42CE-AB6A-A23F13963FB0}"/>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900070" y="2187271"/>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1" name="组合 140">
            <a:extLst>
              <a:ext uri="{FF2B5EF4-FFF2-40B4-BE49-F238E27FC236}">
                <a16:creationId xmlns:a16="http://schemas.microsoft.com/office/drawing/2014/main" id="{C325BF95-D183-4C27-9805-475F67BC1B20}"/>
              </a:ext>
            </a:extLst>
          </p:cNvPr>
          <p:cNvGrpSpPr/>
          <p:nvPr/>
        </p:nvGrpSpPr>
        <p:grpSpPr>
          <a:xfrm>
            <a:off x="2044907" y="3594978"/>
            <a:ext cx="298479" cy="645164"/>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2585511" y="3573689"/>
            <a:ext cx="298479" cy="666453"/>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184605" y="2323143"/>
            <a:ext cx="0" cy="1150253"/>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2726021" y="2358809"/>
            <a:ext cx="0" cy="115025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48" name="任意多边形: 形状 47">
            <a:extLst>
              <a:ext uri="{FF2B5EF4-FFF2-40B4-BE49-F238E27FC236}">
                <a16:creationId xmlns:a16="http://schemas.microsoft.com/office/drawing/2014/main" id="{671CA69E-5E38-4C47-9BA0-3F27A512A468}"/>
              </a:ext>
            </a:extLst>
          </p:cNvPr>
          <p:cNvSpPr/>
          <p:nvPr/>
        </p:nvSpPr>
        <p:spPr>
          <a:xfrm>
            <a:off x="4589200" y="2191527"/>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4" name="直接箭头连接符 73">
            <a:extLst>
              <a:ext uri="{FF2B5EF4-FFF2-40B4-BE49-F238E27FC236}">
                <a16:creationId xmlns:a16="http://schemas.microsoft.com/office/drawing/2014/main" id="{A33E16D0-FF4E-42D1-8870-AE5FE8165CEA}"/>
              </a:ext>
            </a:extLst>
          </p:cNvPr>
          <p:cNvCxnSpPr>
            <a:cxnSpLocks/>
          </p:cNvCxnSpPr>
          <p:nvPr/>
        </p:nvCxnSpPr>
        <p:spPr>
          <a:xfrm flipV="1">
            <a:off x="5166908" y="2320593"/>
            <a:ext cx="819399" cy="1157059"/>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AF37770-89DE-4596-B4A7-60E5436DCBAB}"/>
              </a:ext>
            </a:extLst>
          </p:cNvPr>
          <p:cNvCxnSpPr>
            <a:cxnSpLocks/>
          </p:cNvCxnSpPr>
          <p:nvPr/>
        </p:nvCxnSpPr>
        <p:spPr>
          <a:xfrm>
            <a:off x="6275756" y="2375172"/>
            <a:ext cx="797765" cy="1138145"/>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79" name="任意多边形: 形状 78">
            <a:extLst>
              <a:ext uri="{FF2B5EF4-FFF2-40B4-BE49-F238E27FC236}">
                <a16:creationId xmlns:a16="http://schemas.microsoft.com/office/drawing/2014/main" id="{141AC18F-7F41-4941-95E0-7455455FE46B}"/>
              </a:ext>
            </a:extLst>
          </p:cNvPr>
          <p:cNvSpPr/>
          <p:nvPr/>
        </p:nvSpPr>
        <p:spPr>
          <a:xfrm>
            <a:off x="8309130" y="2191528"/>
            <a:ext cx="3128756"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2" name="组合 81">
            <a:extLst>
              <a:ext uri="{FF2B5EF4-FFF2-40B4-BE49-F238E27FC236}">
                <a16:creationId xmlns:a16="http://schemas.microsoft.com/office/drawing/2014/main" id="{60189ACA-FA90-47B2-A905-A5BDA7E66FCE}"/>
              </a:ext>
            </a:extLst>
          </p:cNvPr>
          <p:cNvGrpSpPr/>
          <p:nvPr/>
        </p:nvGrpSpPr>
        <p:grpSpPr>
          <a:xfrm>
            <a:off x="8667205" y="2344124"/>
            <a:ext cx="2417315" cy="1794957"/>
            <a:chOff x="4949868" y="4443386"/>
            <a:chExt cx="2755048" cy="2109686"/>
          </a:xfrm>
        </p:grpSpPr>
        <p:cxnSp>
          <p:nvCxnSpPr>
            <p:cNvPr id="83" name="直接箭头连接符 82">
              <a:extLst>
                <a:ext uri="{FF2B5EF4-FFF2-40B4-BE49-F238E27FC236}">
                  <a16:creationId xmlns:a16="http://schemas.microsoft.com/office/drawing/2014/main" id="{ABA9A450-E593-4FDF-BD3A-F56F52430007}"/>
                </a:ext>
              </a:extLst>
            </p:cNvPr>
            <p:cNvCxnSpPr>
              <a:cxnSpLocks/>
            </p:cNvCxnSpPr>
            <p:nvPr/>
          </p:nvCxnSpPr>
          <p:spPr>
            <a:xfrm flipV="1">
              <a:off x="4949868" y="4443386"/>
              <a:ext cx="898872" cy="142077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F4F8E72E-8984-422B-85D4-953EE3D314D4}"/>
                </a:ext>
              </a:extLst>
            </p:cNvPr>
            <p:cNvCxnSpPr>
              <a:cxnSpLocks/>
            </p:cNvCxnSpPr>
            <p:nvPr/>
          </p:nvCxnSpPr>
          <p:spPr>
            <a:xfrm>
              <a:off x="5961846" y="4472005"/>
              <a:ext cx="1586224" cy="20766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B1D4C60-3DB9-4FE0-84A6-48F2E341E1B8}"/>
                </a:ext>
              </a:extLst>
            </p:cNvPr>
            <p:cNvCxnSpPr>
              <a:cxnSpLocks/>
            </p:cNvCxnSpPr>
            <p:nvPr/>
          </p:nvCxnSpPr>
          <p:spPr>
            <a:xfrm flipH="1" flipV="1">
              <a:off x="6952892" y="4443386"/>
              <a:ext cx="752024" cy="2109686"/>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AB05AF3-BC5F-4DC6-BFF1-21CBC40CD052}"/>
                </a:ext>
              </a:extLst>
            </p:cNvPr>
            <p:cNvCxnSpPr>
              <a:cxnSpLocks/>
            </p:cNvCxnSpPr>
            <p:nvPr/>
          </p:nvCxnSpPr>
          <p:spPr>
            <a:xfrm flipH="1">
              <a:off x="5472884" y="4469274"/>
              <a:ext cx="1354187" cy="142059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AB1BF308-352F-4550-8970-7995C988320A}"/>
              </a:ext>
            </a:extLst>
          </p:cNvPr>
          <p:cNvGrpSpPr/>
          <p:nvPr/>
        </p:nvGrpSpPr>
        <p:grpSpPr>
          <a:xfrm>
            <a:off x="4970394" y="3594978"/>
            <a:ext cx="298479" cy="645164"/>
            <a:chOff x="947725" y="3218393"/>
            <a:chExt cx="999863" cy="2228767"/>
          </a:xfrm>
        </p:grpSpPr>
        <p:grpSp>
          <p:nvGrpSpPr>
            <p:cNvPr id="113" name="组合 112">
              <a:extLst>
                <a:ext uri="{FF2B5EF4-FFF2-40B4-BE49-F238E27FC236}">
                  <a16:creationId xmlns:a16="http://schemas.microsoft.com/office/drawing/2014/main" id="{CE463522-146D-4837-8D57-5E71038DA7A7}"/>
                </a:ext>
              </a:extLst>
            </p:cNvPr>
            <p:cNvGrpSpPr/>
            <p:nvPr/>
          </p:nvGrpSpPr>
          <p:grpSpPr>
            <a:xfrm>
              <a:off x="990364" y="3218393"/>
              <a:ext cx="914584" cy="2081386"/>
              <a:chOff x="1033004" y="3218393"/>
              <a:chExt cx="914584" cy="2081386"/>
            </a:xfrm>
          </p:grpSpPr>
          <p:grpSp>
            <p:nvGrpSpPr>
              <p:cNvPr id="115" name="组合 114">
                <a:extLst>
                  <a:ext uri="{FF2B5EF4-FFF2-40B4-BE49-F238E27FC236}">
                    <a16:creationId xmlns:a16="http://schemas.microsoft.com/office/drawing/2014/main" id="{EA87E070-4B01-4217-B427-492DE53F6260}"/>
                  </a:ext>
                </a:extLst>
              </p:cNvPr>
              <p:cNvGrpSpPr/>
              <p:nvPr/>
            </p:nvGrpSpPr>
            <p:grpSpPr>
              <a:xfrm>
                <a:off x="1179360" y="3761125"/>
                <a:ext cx="621873" cy="1538654"/>
                <a:chOff x="1206927" y="3761125"/>
                <a:chExt cx="621873" cy="1538654"/>
              </a:xfrm>
            </p:grpSpPr>
            <p:sp>
              <p:nvSpPr>
                <p:cNvPr id="120" name="梯形 119">
                  <a:extLst>
                    <a:ext uri="{FF2B5EF4-FFF2-40B4-BE49-F238E27FC236}">
                      <a16:creationId xmlns:a16="http://schemas.microsoft.com/office/drawing/2014/main" id="{72DD95A2-ECCB-4A8D-B678-F80F488A02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梯形 120">
                  <a:extLst>
                    <a:ext uri="{FF2B5EF4-FFF2-40B4-BE49-F238E27FC236}">
                      <a16:creationId xmlns:a16="http://schemas.microsoft.com/office/drawing/2014/main" id="{CA35A144-C0B6-4088-9519-FEFF3A3D3AFE}"/>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平行四边形 121">
                  <a:extLst>
                    <a:ext uri="{FF2B5EF4-FFF2-40B4-BE49-F238E27FC236}">
                      <a16:creationId xmlns:a16="http://schemas.microsoft.com/office/drawing/2014/main" id="{B990C8A1-7E33-41EC-A704-9D9D8F27308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a:extLst>
                    <a:ext uri="{FF2B5EF4-FFF2-40B4-BE49-F238E27FC236}">
                      <a16:creationId xmlns:a16="http://schemas.microsoft.com/office/drawing/2014/main" id="{9BB0C5CB-FA72-4FBE-94DC-E4205601AB1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椭圆 115">
                <a:extLst>
                  <a:ext uri="{FF2B5EF4-FFF2-40B4-BE49-F238E27FC236}">
                    <a16:creationId xmlns:a16="http://schemas.microsoft.com/office/drawing/2014/main" id="{4607B43E-ADEB-4CFA-AE29-8CBDAEC1E4C8}"/>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空心弧 116">
                <a:extLst>
                  <a:ext uri="{FF2B5EF4-FFF2-40B4-BE49-F238E27FC236}">
                    <a16:creationId xmlns:a16="http://schemas.microsoft.com/office/drawing/2014/main" id="{3874F0CA-5F93-427B-8401-758A9377BBDE}"/>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空心弧 117">
                <a:extLst>
                  <a:ext uri="{FF2B5EF4-FFF2-40B4-BE49-F238E27FC236}">
                    <a16:creationId xmlns:a16="http://schemas.microsoft.com/office/drawing/2014/main" id="{B1779E1E-85BD-41F6-BD34-B2415E21EFA9}"/>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空心弧 118">
                <a:extLst>
                  <a:ext uri="{FF2B5EF4-FFF2-40B4-BE49-F238E27FC236}">
                    <a16:creationId xmlns:a16="http://schemas.microsoft.com/office/drawing/2014/main" id="{B24ED362-6717-476B-9B0D-7ED198EF304D}"/>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4" name="梯形 113">
              <a:extLst>
                <a:ext uri="{FF2B5EF4-FFF2-40B4-BE49-F238E27FC236}">
                  <a16:creationId xmlns:a16="http://schemas.microsoft.com/office/drawing/2014/main" id="{084F8350-FC85-4A1A-8D79-774BE1DD48C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a:extLst>
              <a:ext uri="{FF2B5EF4-FFF2-40B4-BE49-F238E27FC236}">
                <a16:creationId xmlns:a16="http://schemas.microsoft.com/office/drawing/2014/main" id="{14EA3C51-D4D4-4DBD-9B95-58255FBC3A1C}"/>
              </a:ext>
            </a:extLst>
          </p:cNvPr>
          <p:cNvGrpSpPr/>
          <p:nvPr/>
        </p:nvGrpSpPr>
        <p:grpSpPr>
          <a:xfrm>
            <a:off x="6924281" y="3573689"/>
            <a:ext cx="298479" cy="666453"/>
            <a:chOff x="2253762" y="3511369"/>
            <a:chExt cx="1289538" cy="2969317"/>
          </a:xfrm>
        </p:grpSpPr>
        <p:grpSp>
          <p:nvGrpSpPr>
            <p:cNvPr id="125" name="组合 124">
              <a:extLst>
                <a:ext uri="{FF2B5EF4-FFF2-40B4-BE49-F238E27FC236}">
                  <a16:creationId xmlns:a16="http://schemas.microsoft.com/office/drawing/2014/main" id="{0F82C52B-1816-4EC1-8D20-05AC9C11F6E5}"/>
                </a:ext>
              </a:extLst>
            </p:cNvPr>
            <p:cNvGrpSpPr/>
            <p:nvPr/>
          </p:nvGrpSpPr>
          <p:grpSpPr>
            <a:xfrm>
              <a:off x="2253762" y="4026379"/>
              <a:ext cx="1289538" cy="2454307"/>
              <a:chOff x="947725" y="3544176"/>
              <a:chExt cx="999863" cy="1902984"/>
            </a:xfrm>
          </p:grpSpPr>
          <p:grpSp>
            <p:nvGrpSpPr>
              <p:cNvPr id="129" name="组合 128">
                <a:extLst>
                  <a:ext uri="{FF2B5EF4-FFF2-40B4-BE49-F238E27FC236}">
                    <a16:creationId xmlns:a16="http://schemas.microsoft.com/office/drawing/2014/main" id="{5766A909-ACCD-4C6D-A125-F36F9C094BA6}"/>
                  </a:ext>
                </a:extLst>
              </p:cNvPr>
              <p:cNvGrpSpPr/>
              <p:nvPr/>
            </p:nvGrpSpPr>
            <p:grpSpPr>
              <a:xfrm>
                <a:off x="1136720" y="3544176"/>
                <a:ext cx="621873" cy="1755603"/>
                <a:chOff x="1179360" y="3544176"/>
                <a:chExt cx="621873" cy="1755603"/>
              </a:xfrm>
            </p:grpSpPr>
            <p:grpSp>
              <p:nvGrpSpPr>
                <p:cNvPr id="131" name="组合 130">
                  <a:extLst>
                    <a:ext uri="{FF2B5EF4-FFF2-40B4-BE49-F238E27FC236}">
                      <a16:creationId xmlns:a16="http://schemas.microsoft.com/office/drawing/2014/main" id="{252066D6-23A6-4A55-982C-3342B738956E}"/>
                    </a:ext>
                  </a:extLst>
                </p:cNvPr>
                <p:cNvGrpSpPr/>
                <p:nvPr/>
              </p:nvGrpSpPr>
              <p:grpSpPr>
                <a:xfrm>
                  <a:off x="1179360" y="3761125"/>
                  <a:ext cx="621873" cy="1538654"/>
                  <a:chOff x="1206927" y="3761125"/>
                  <a:chExt cx="621873" cy="1538654"/>
                </a:xfrm>
              </p:grpSpPr>
              <p:sp>
                <p:nvSpPr>
                  <p:cNvPr id="133" name="梯形 132">
                    <a:extLst>
                      <a:ext uri="{FF2B5EF4-FFF2-40B4-BE49-F238E27FC236}">
                        <a16:creationId xmlns:a16="http://schemas.microsoft.com/office/drawing/2014/main" id="{FB817283-5747-44F5-81C0-B8942B0730BD}"/>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133">
                    <a:extLst>
                      <a:ext uri="{FF2B5EF4-FFF2-40B4-BE49-F238E27FC236}">
                        <a16:creationId xmlns:a16="http://schemas.microsoft.com/office/drawing/2014/main" id="{CB5C9A83-4FE1-4E51-84BD-0ADE0FAFFA9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平行四边形 134">
                    <a:extLst>
                      <a:ext uri="{FF2B5EF4-FFF2-40B4-BE49-F238E27FC236}">
                        <a16:creationId xmlns:a16="http://schemas.microsoft.com/office/drawing/2014/main" id="{0E227791-1831-46DD-B91E-3096300A3A5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平行四边形 135">
                    <a:extLst>
                      <a:ext uri="{FF2B5EF4-FFF2-40B4-BE49-F238E27FC236}">
                        <a16:creationId xmlns:a16="http://schemas.microsoft.com/office/drawing/2014/main" id="{169A3EF1-1E05-40FF-B4FC-091C083129F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椭圆 131">
                  <a:extLst>
                    <a:ext uri="{FF2B5EF4-FFF2-40B4-BE49-F238E27FC236}">
                      <a16:creationId xmlns:a16="http://schemas.microsoft.com/office/drawing/2014/main" id="{B90B21CE-2A41-4EBD-B930-C88148DDCD14}"/>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梯形 129">
                <a:extLst>
                  <a:ext uri="{FF2B5EF4-FFF2-40B4-BE49-F238E27FC236}">
                    <a16:creationId xmlns:a16="http://schemas.microsoft.com/office/drawing/2014/main" id="{8240D4B5-B5DA-4B69-8DBA-5A43077D7103}"/>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闪电形 125">
              <a:extLst>
                <a:ext uri="{FF2B5EF4-FFF2-40B4-BE49-F238E27FC236}">
                  <a16:creationId xmlns:a16="http://schemas.microsoft.com/office/drawing/2014/main" id="{614D6AFD-C17C-4DAA-B376-D3BA14593C5E}"/>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闪电形 126">
              <a:extLst>
                <a:ext uri="{FF2B5EF4-FFF2-40B4-BE49-F238E27FC236}">
                  <a16:creationId xmlns:a16="http://schemas.microsoft.com/office/drawing/2014/main" id="{7284333B-2D42-4B4E-9CDC-884BBFBCA51F}"/>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闪电形 127">
              <a:extLst>
                <a:ext uri="{FF2B5EF4-FFF2-40B4-BE49-F238E27FC236}">
                  <a16:creationId xmlns:a16="http://schemas.microsoft.com/office/drawing/2014/main" id="{47120B45-7608-40AB-9754-D0A7D9F153A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a:extLst>
              <a:ext uri="{FF2B5EF4-FFF2-40B4-BE49-F238E27FC236}">
                <a16:creationId xmlns:a16="http://schemas.microsoft.com/office/drawing/2014/main" id="{DF855E70-F3DD-440D-8ACB-CAE288563403}"/>
              </a:ext>
            </a:extLst>
          </p:cNvPr>
          <p:cNvGrpSpPr/>
          <p:nvPr/>
        </p:nvGrpSpPr>
        <p:grpSpPr>
          <a:xfrm>
            <a:off x="8509490" y="3594978"/>
            <a:ext cx="298479" cy="645164"/>
            <a:chOff x="947725" y="3218393"/>
            <a:chExt cx="999863" cy="2228767"/>
          </a:xfrm>
        </p:grpSpPr>
        <p:grpSp>
          <p:nvGrpSpPr>
            <p:cNvPr id="185" name="组合 184">
              <a:extLst>
                <a:ext uri="{FF2B5EF4-FFF2-40B4-BE49-F238E27FC236}">
                  <a16:creationId xmlns:a16="http://schemas.microsoft.com/office/drawing/2014/main" id="{D1C486FE-E615-41FB-9CB0-1CDD20E641E8}"/>
                </a:ext>
              </a:extLst>
            </p:cNvPr>
            <p:cNvGrpSpPr/>
            <p:nvPr/>
          </p:nvGrpSpPr>
          <p:grpSpPr>
            <a:xfrm>
              <a:off x="990364" y="3218393"/>
              <a:ext cx="914584" cy="2081386"/>
              <a:chOff x="1033004" y="3218393"/>
              <a:chExt cx="914584" cy="2081386"/>
            </a:xfrm>
          </p:grpSpPr>
          <p:grpSp>
            <p:nvGrpSpPr>
              <p:cNvPr id="187" name="组合 186">
                <a:extLst>
                  <a:ext uri="{FF2B5EF4-FFF2-40B4-BE49-F238E27FC236}">
                    <a16:creationId xmlns:a16="http://schemas.microsoft.com/office/drawing/2014/main" id="{E8EFB9AD-2FD9-4446-B551-E5743D015B3B}"/>
                  </a:ext>
                </a:extLst>
              </p:cNvPr>
              <p:cNvGrpSpPr/>
              <p:nvPr/>
            </p:nvGrpSpPr>
            <p:grpSpPr>
              <a:xfrm>
                <a:off x="1179360" y="3761125"/>
                <a:ext cx="621873" cy="1538654"/>
                <a:chOff x="1206927" y="3761125"/>
                <a:chExt cx="621873" cy="1538654"/>
              </a:xfrm>
            </p:grpSpPr>
            <p:sp>
              <p:nvSpPr>
                <p:cNvPr id="192" name="梯形 191">
                  <a:extLst>
                    <a:ext uri="{FF2B5EF4-FFF2-40B4-BE49-F238E27FC236}">
                      <a16:creationId xmlns:a16="http://schemas.microsoft.com/office/drawing/2014/main" id="{E3540A36-8A29-4372-95BD-D026F5F4B96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梯形 192">
                  <a:extLst>
                    <a:ext uri="{FF2B5EF4-FFF2-40B4-BE49-F238E27FC236}">
                      <a16:creationId xmlns:a16="http://schemas.microsoft.com/office/drawing/2014/main" id="{50EB2830-E634-4345-8826-48DE18F1759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平行四边形 193">
                  <a:extLst>
                    <a:ext uri="{FF2B5EF4-FFF2-40B4-BE49-F238E27FC236}">
                      <a16:creationId xmlns:a16="http://schemas.microsoft.com/office/drawing/2014/main" id="{B73C4DA7-0133-4F0C-B255-E5C91E19A432}"/>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平行四边形 194">
                  <a:extLst>
                    <a:ext uri="{FF2B5EF4-FFF2-40B4-BE49-F238E27FC236}">
                      <a16:creationId xmlns:a16="http://schemas.microsoft.com/office/drawing/2014/main" id="{AB5479A0-99E8-4AB3-81D3-DAF0CE363A63}"/>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椭圆 187">
                <a:extLst>
                  <a:ext uri="{FF2B5EF4-FFF2-40B4-BE49-F238E27FC236}">
                    <a16:creationId xmlns:a16="http://schemas.microsoft.com/office/drawing/2014/main" id="{3DFD948E-7368-447A-AE70-C07B42D878F6}"/>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空心弧 188">
                <a:extLst>
                  <a:ext uri="{FF2B5EF4-FFF2-40B4-BE49-F238E27FC236}">
                    <a16:creationId xmlns:a16="http://schemas.microsoft.com/office/drawing/2014/main" id="{634721B7-1E66-49E1-9D08-7B143B7F3D23}"/>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0" name="空心弧 189">
                <a:extLst>
                  <a:ext uri="{FF2B5EF4-FFF2-40B4-BE49-F238E27FC236}">
                    <a16:creationId xmlns:a16="http://schemas.microsoft.com/office/drawing/2014/main" id="{7F4EDC41-5447-4622-B1BA-AAB8EF6C46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1" name="空心弧 190">
                <a:extLst>
                  <a:ext uri="{FF2B5EF4-FFF2-40B4-BE49-F238E27FC236}">
                    <a16:creationId xmlns:a16="http://schemas.microsoft.com/office/drawing/2014/main" id="{1038BC81-A2E7-42B3-9410-6B9E6BF0D308}"/>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6" name="梯形 185">
              <a:extLst>
                <a:ext uri="{FF2B5EF4-FFF2-40B4-BE49-F238E27FC236}">
                  <a16:creationId xmlns:a16="http://schemas.microsoft.com/office/drawing/2014/main" id="{B9EEDAC9-BF50-4B83-9F63-37566E8EB2B4}"/>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6" name="组合 195">
            <a:extLst>
              <a:ext uri="{FF2B5EF4-FFF2-40B4-BE49-F238E27FC236}">
                <a16:creationId xmlns:a16="http://schemas.microsoft.com/office/drawing/2014/main" id="{8C702828-C1E9-423E-931B-9888BD61E636}"/>
              </a:ext>
            </a:extLst>
          </p:cNvPr>
          <p:cNvGrpSpPr/>
          <p:nvPr/>
        </p:nvGrpSpPr>
        <p:grpSpPr>
          <a:xfrm>
            <a:off x="8918366" y="3573689"/>
            <a:ext cx="298479" cy="666453"/>
            <a:chOff x="2253762" y="3511369"/>
            <a:chExt cx="1289538" cy="2969317"/>
          </a:xfrm>
        </p:grpSpPr>
        <p:grpSp>
          <p:nvGrpSpPr>
            <p:cNvPr id="197" name="组合 196">
              <a:extLst>
                <a:ext uri="{FF2B5EF4-FFF2-40B4-BE49-F238E27FC236}">
                  <a16:creationId xmlns:a16="http://schemas.microsoft.com/office/drawing/2014/main" id="{C7044FAE-8DF4-46E4-A298-C8DA760E1D6E}"/>
                </a:ext>
              </a:extLst>
            </p:cNvPr>
            <p:cNvGrpSpPr/>
            <p:nvPr/>
          </p:nvGrpSpPr>
          <p:grpSpPr>
            <a:xfrm>
              <a:off x="2253762" y="4026379"/>
              <a:ext cx="1289538" cy="2454307"/>
              <a:chOff x="947725" y="3544176"/>
              <a:chExt cx="999863" cy="1902984"/>
            </a:xfrm>
          </p:grpSpPr>
          <p:grpSp>
            <p:nvGrpSpPr>
              <p:cNvPr id="201" name="组合 200">
                <a:extLst>
                  <a:ext uri="{FF2B5EF4-FFF2-40B4-BE49-F238E27FC236}">
                    <a16:creationId xmlns:a16="http://schemas.microsoft.com/office/drawing/2014/main" id="{9BDB6862-D80D-4975-88A9-8179E9B4FC78}"/>
                  </a:ext>
                </a:extLst>
              </p:cNvPr>
              <p:cNvGrpSpPr/>
              <p:nvPr/>
            </p:nvGrpSpPr>
            <p:grpSpPr>
              <a:xfrm>
                <a:off x="1136720" y="3544176"/>
                <a:ext cx="621873" cy="1755603"/>
                <a:chOff x="1179360" y="3544176"/>
                <a:chExt cx="621873" cy="1755603"/>
              </a:xfrm>
            </p:grpSpPr>
            <p:grpSp>
              <p:nvGrpSpPr>
                <p:cNvPr id="203" name="组合 202">
                  <a:extLst>
                    <a:ext uri="{FF2B5EF4-FFF2-40B4-BE49-F238E27FC236}">
                      <a16:creationId xmlns:a16="http://schemas.microsoft.com/office/drawing/2014/main" id="{A9C77389-A416-483A-AD59-858E1248FEB7}"/>
                    </a:ext>
                  </a:extLst>
                </p:cNvPr>
                <p:cNvGrpSpPr/>
                <p:nvPr/>
              </p:nvGrpSpPr>
              <p:grpSpPr>
                <a:xfrm>
                  <a:off x="1179360" y="3761125"/>
                  <a:ext cx="621873" cy="1538654"/>
                  <a:chOff x="1206927" y="3761125"/>
                  <a:chExt cx="621873" cy="1538654"/>
                </a:xfrm>
              </p:grpSpPr>
              <p:sp>
                <p:nvSpPr>
                  <p:cNvPr id="205" name="梯形 204">
                    <a:extLst>
                      <a:ext uri="{FF2B5EF4-FFF2-40B4-BE49-F238E27FC236}">
                        <a16:creationId xmlns:a16="http://schemas.microsoft.com/office/drawing/2014/main" id="{8F5DE0B4-2D36-4D99-BA11-B0FCD7BC437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梯形 205">
                    <a:extLst>
                      <a:ext uri="{FF2B5EF4-FFF2-40B4-BE49-F238E27FC236}">
                        <a16:creationId xmlns:a16="http://schemas.microsoft.com/office/drawing/2014/main" id="{835E60ED-8413-4F3D-9F0C-730B16535E05}"/>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平行四边形 206">
                    <a:extLst>
                      <a:ext uri="{FF2B5EF4-FFF2-40B4-BE49-F238E27FC236}">
                        <a16:creationId xmlns:a16="http://schemas.microsoft.com/office/drawing/2014/main" id="{E0D0BC70-60EE-4A8D-AD1B-850A89D2897B}"/>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平行四边形 207">
                    <a:extLst>
                      <a:ext uri="{FF2B5EF4-FFF2-40B4-BE49-F238E27FC236}">
                        <a16:creationId xmlns:a16="http://schemas.microsoft.com/office/drawing/2014/main" id="{42CEC931-13F9-4C91-9E0E-A5C0E360E321}"/>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4" name="椭圆 203">
                  <a:extLst>
                    <a:ext uri="{FF2B5EF4-FFF2-40B4-BE49-F238E27FC236}">
                      <a16:creationId xmlns:a16="http://schemas.microsoft.com/office/drawing/2014/main" id="{56190998-63EC-4DE2-960C-70A196828BDE}"/>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2" name="梯形 201">
                <a:extLst>
                  <a:ext uri="{FF2B5EF4-FFF2-40B4-BE49-F238E27FC236}">
                    <a16:creationId xmlns:a16="http://schemas.microsoft.com/office/drawing/2014/main" id="{2958695F-7C8B-427B-99A8-485FF263E27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8" name="闪电形 197">
              <a:extLst>
                <a:ext uri="{FF2B5EF4-FFF2-40B4-BE49-F238E27FC236}">
                  <a16:creationId xmlns:a16="http://schemas.microsoft.com/office/drawing/2014/main" id="{326EE9AC-D58A-4F06-9997-DC5DE3881CDC}"/>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闪电形 198">
              <a:extLst>
                <a:ext uri="{FF2B5EF4-FFF2-40B4-BE49-F238E27FC236}">
                  <a16:creationId xmlns:a16="http://schemas.microsoft.com/office/drawing/2014/main" id="{37D15DF9-0FD2-445A-88B1-6629264999C1}"/>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闪电形 199">
              <a:extLst>
                <a:ext uri="{FF2B5EF4-FFF2-40B4-BE49-F238E27FC236}">
                  <a16:creationId xmlns:a16="http://schemas.microsoft.com/office/drawing/2014/main" id="{64E81DF8-A883-4694-B84F-6516D102E632}"/>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A3667B07-2F6C-4BCF-BA93-3DD7E89AC9C9}"/>
              </a:ext>
            </a:extLst>
          </p:cNvPr>
          <p:cNvSpPr/>
          <p:nvPr/>
        </p:nvSpPr>
        <p:spPr>
          <a:xfrm>
            <a:off x="1816539"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垂直探测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209" name="矩形 208">
            <a:extLst>
              <a:ext uri="{FF2B5EF4-FFF2-40B4-BE49-F238E27FC236}">
                <a16:creationId xmlns:a16="http://schemas.microsoft.com/office/drawing/2014/main" id="{ECEE0CFA-9F12-436D-848A-84F4E0ADA624}"/>
              </a:ext>
            </a:extLst>
          </p:cNvPr>
          <p:cNvSpPr/>
          <p:nvPr/>
        </p:nvSpPr>
        <p:spPr>
          <a:xfrm>
            <a:off x="5555193"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斜向探测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5" name="矩形 4">
            <a:extLst>
              <a:ext uri="{FF2B5EF4-FFF2-40B4-BE49-F238E27FC236}">
                <a16:creationId xmlns:a16="http://schemas.microsoft.com/office/drawing/2014/main" id="{4B3DEB26-A178-49A6-BD1C-3D88A3C31EC7}"/>
              </a:ext>
            </a:extLst>
          </p:cNvPr>
          <p:cNvSpPr/>
          <p:nvPr/>
        </p:nvSpPr>
        <p:spPr>
          <a:xfrm>
            <a:off x="8973345" y="4849746"/>
            <a:ext cx="1781257"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cs typeface="Courier New" panose="02070309020205020404" pitchFamily="49" charset="0"/>
              </a:rPr>
              <a:t> 斜向返回探测</a:t>
            </a:r>
            <a:endParaRPr lang="zh-CN" altLang="en-US" sz="20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091EBC0C-2D24-4934-898C-022D97E43B0F}"/>
              </a:ext>
            </a:extLst>
          </p:cNvPr>
          <p:cNvGrpSpPr/>
          <p:nvPr/>
        </p:nvGrpSpPr>
        <p:grpSpPr>
          <a:xfrm>
            <a:off x="9160427" y="155345"/>
            <a:ext cx="2741298" cy="886088"/>
            <a:chOff x="9160427" y="155345"/>
            <a:chExt cx="2741298" cy="886088"/>
          </a:xfrm>
        </p:grpSpPr>
        <p:grpSp>
          <p:nvGrpSpPr>
            <p:cNvPr id="210" name="组合 209">
              <a:extLst>
                <a:ext uri="{FF2B5EF4-FFF2-40B4-BE49-F238E27FC236}">
                  <a16:creationId xmlns:a16="http://schemas.microsoft.com/office/drawing/2014/main" id="{56337304-8D5D-4B3F-8119-DEEADCE48D7A}"/>
                </a:ext>
              </a:extLst>
            </p:cNvPr>
            <p:cNvGrpSpPr/>
            <p:nvPr/>
          </p:nvGrpSpPr>
          <p:grpSpPr>
            <a:xfrm>
              <a:off x="9173234" y="155345"/>
              <a:ext cx="2728491" cy="533277"/>
              <a:chOff x="185454" y="165694"/>
              <a:chExt cx="3011105" cy="533277"/>
            </a:xfrm>
          </p:grpSpPr>
          <p:sp>
            <p:nvSpPr>
              <p:cNvPr id="211" name="矩形 210">
                <a:extLst>
                  <a:ext uri="{FF2B5EF4-FFF2-40B4-BE49-F238E27FC236}">
                    <a16:creationId xmlns:a16="http://schemas.microsoft.com/office/drawing/2014/main" id="{2C42FF61-2405-415C-8889-C5A5601D59C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212" name="直接连接符 211">
                <a:extLst>
                  <a:ext uri="{FF2B5EF4-FFF2-40B4-BE49-F238E27FC236}">
                    <a16:creationId xmlns:a16="http://schemas.microsoft.com/office/drawing/2014/main" id="{702914E8-849A-4860-8542-860A735C949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13" name="矩形 212">
              <a:extLst>
                <a:ext uri="{FF2B5EF4-FFF2-40B4-BE49-F238E27FC236}">
                  <a16:creationId xmlns:a16="http://schemas.microsoft.com/office/drawing/2014/main" id="{A01AAF71-D4A9-4AFC-84C2-5A93D9AA4D3B}"/>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地基电离层探测方式</a:t>
              </a:r>
            </a:p>
          </p:txBody>
        </p:sp>
      </p:grpSp>
      <p:sp>
        <p:nvSpPr>
          <p:cNvPr id="3" name="灯片编号占位符 2">
            <a:extLst>
              <a:ext uri="{FF2B5EF4-FFF2-40B4-BE49-F238E27FC236}">
                <a16:creationId xmlns:a16="http://schemas.microsoft.com/office/drawing/2014/main" id="{66BC305B-7682-4C08-A446-269416CFFECD}"/>
              </a:ext>
            </a:extLst>
          </p:cNvPr>
          <p:cNvSpPr>
            <a:spLocks noGrp="1"/>
          </p:cNvSpPr>
          <p:nvPr>
            <p:ph type="sldNum" sz="quarter" idx="12"/>
          </p:nvPr>
        </p:nvSpPr>
        <p:spPr/>
        <p:txBody>
          <a:bodyPr/>
          <a:lstStyle/>
          <a:p>
            <a:fld id="{36B17253-12EA-484F-ABA7-FAFD8F5B01FF}" type="slidenum">
              <a:rPr lang="zh-CN" altLang="en-US" smtClean="0"/>
              <a:t>4</a:t>
            </a:fld>
            <a:endParaRPr lang="zh-CN" altLang="en-US"/>
          </a:p>
        </p:txBody>
      </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总结与展望</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5</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Summary &amp; outlook</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4098C146-8BB2-462E-A324-916EA5BAE2B5}"/>
              </a:ext>
            </a:extLst>
          </p:cNvPr>
          <p:cNvSpPr>
            <a:spLocks noGrp="1"/>
          </p:cNvSpPr>
          <p:nvPr>
            <p:ph type="sldNum" sz="quarter" idx="12"/>
          </p:nvPr>
        </p:nvSpPr>
        <p:spPr/>
        <p:txBody>
          <a:bodyPr/>
          <a:lstStyle/>
          <a:p>
            <a:fld id="{36B17253-12EA-484F-ABA7-FAFD8F5B01FF}" type="slidenum">
              <a:rPr lang="zh-CN" altLang="en-US" smtClean="0"/>
              <a:t>40</a:t>
            </a:fld>
            <a:endParaRPr lang="zh-CN" altLang="en-US"/>
          </a:p>
        </p:txBody>
      </p:sp>
    </p:spTree>
    <p:extLst>
      <p:ext uri="{BB962C8B-B14F-4D97-AF65-F5344CB8AC3E}">
        <p14:creationId xmlns:p14="http://schemas.microsoft.com/office/powerpoint/2010/main" val="214186153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91D89A-A818-41E8-944D-AEB44D59E3DF}"/>
              </a:ext>
            </a:extLst>
          </p:cNvPr>
          <p:cNvSpPr txBox="1"/>
          <p:nvPr/>
        </p:nvSpPr>
        <p:spPr>
          <a:xfrm>
            <a:off x="681225" y="2669522"/>
            <a:ext cx="4837815" cy="1754326"/>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a:solidFill>
                  <a:schemeClr val="bg1"/>
                </a:solidFill>
              </a:rPr>
              <a:t>实现了基于</a:t>
            </a:r>
            <a:r>
              <a:rPr lang="en-US" altLang="zh-CN">
                <a:solidFill>
                  <a:schemeClr val="bg1"/>
                </a:solidFill>
              </a:rPr>
              <a:t>SOC</a:t>
            </a:r>
            <a:r>
              <a:rPr lang="zh-CN" altLang="en-US">
                <a:solidFill>
                  <a:schemeClr val="bg1"/>
                </a:solidFill>
              </a:rPr>
              <a:t>的</a:t>
            </a:r>
            <a:r>
              <a:rPr lang="zh-CN" altLang="en-US" b="1">
                <a:solidFill>
                  <a:schemeClr val="bg1"/>
                </a:solidFill>
              </a:rPr>
              <a:t>电离层探测终端系统</a:t>
            </a:r>
            <a:r>
              <a:rPr lang="zh-CN" altLang="en-US">
                <a:solidFill>
                  <a:schemeClr val="bg1"/>
                </a:solidFill>
              </a:rPr>
              <a:t>以及对应的</a:t>
            </a:r>
            <a:r>
              <a:rPr lang="zh-CN" altLang="en-US" b="1">
                <a:solidFill>
                  <a:schemeClr val="bg1"/>
                </a:solidFill>
              </a:rPr>
              <a:t>电离层探测管理系统</a:t>
            </a:r>
            <a:endParaRPr lang="en-US" altLang="zh-CN" b="1">
              <a:solidFill>
                <a:schemeClr val="bg1"/>
              </a:solidFill>
            </a:endParaRPr>
          </a:p>
          <a:p>
            <a:pPr marL="285750" indent="-285750" algn="just">
              <a:buFont typeface="Wingdings" panose="05000000000000000000" pitchFamily="2" charset="2"/>
              <a:buChar char="Ø"/>
            </a:pPr>
            <a:endParaRPr lang="en-US" altLang="zh-CN">
              <a:solidFill>
                <a:schemeClr val="bg1"/>
              </a:solidFill>
            </a:endParaRPr>
          </a:p>
          <a:p>
            <a:pPr marL="285750" indent="-285750" algn="just">
              <a:buFont typeface="Wingdings" panose="05000000000000000000" pitchFamily="2" charset="2"/>
              <a:buChar char="Ø"/>
            </a:pPr>
            <a:endParaRPr lang="en-US" altLang="zh-CN">
              <a:solidFill>
                <a:schemeClr val="bg1"/>
              </a:solidFill>
            </a:endParaRPr>
          </a:p>
          <a:p>
            <a:pPr marL="285750" indent="-285750" algn="just">
              <a:buFont typeface="Wingdings" panose="05000000000000000000" pitchFamily="2" charset="2"/>
              <a:buChar char="Ø"/>
            </a:pPr>
            <a:r>
              <a:rPr lang="zh-CN" altLang="en-US">
                <a:solidFill>
                  <a:schemeClr val="bg1"/>
                </a:solidFill>
              </a:rPr>
              <a:t>完成了各个重要模块的功能测试以及系统整体测试和实地实验</a:t>
            </a:r>
            <a:endParaRPr lang="en-US" altLang="zh-CN">
              <a:solidFill>
                <a:schemeClr val="bg1"/>
              </a:solidFill>
            </a:endParaRPr>
          </a:p>
        </p:txBody>
      </p:sp>
      <p:cxnSp>
        <p:nvCxnSpPr>
          <p:cNvPr id="343" name="直接连接符 342">
            <a:extLst>
              <a:ext uri="{FF2B5EF4-FFF2-40B4-BE49-F238E27FC236}">
                <a16:creationId xmlns:a16="http://schemas.microsoft.com/office/drawing/2014/main" id="{D599120C-DA70-4C46-B89B-96AC80914003}"/>
              </a:ext>
            </a:extLst>
          </p:cNvPr>
          <p:cNvCxnSpPr>
            <a:cxnSpLocks/>
          </p:cNvCxnSpPr>
          <p:nvPr/>
        </p:nvCxnSpPr>
        <p:spPr>
          <a:xfrm>
            <a:off x="6096000" y="1182438"/>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49672C7-A2AB-42B6-BFB9-FAECDA66C41D}"/>
              </a:ext>
            </a:extLst>
          </p:cNvPr>
          <p:cNvSpPr/>
          <p:nvPr/>
        </p:nvSpPr>
        <p:spPr>
          <a:xfrm>
            <a:off x="2700024" y="1413992"/>
            <a:ext cx="800219" cy="461665"/>
          </a:xfrm>
          <a:prstGeom prst="rect">
            <a:avLst/>
          </a:prstGeom>
        </p:spPr>
        <p:txBody>
          <a:bodyPr wrap="none">
            <a:spAutoFit/>
          </a:bodyPr>
          <a:lstStyle/>
          <a:p>
            <a:r>
              <a:rPr lang="zh-CN" altLang="en-US" sz="2400" b="1">
                <a:solidFill>
                  <a:schemeClr val="bg1"/>
                </a:solidFill>
                <a:effectLst>
                  <a:outerShdw blurRad="38100" dist="38100" dir="2700000" algn="tl">
                    <a:srgbClr val="000000">
                      <a:alpha val="43137"/>
                    </a:srgbClr>
                  </a:outerShdw>
                </a:effectLst>
                <a:latin typeface="+mj-ea"/>
              </a:rPr>
              <a:t>总结</a:t>
            </a:r>
            <a:endParaRPr lang="zh-CN" altLang="en-US" sz="2400" b="1"/>
          </a:p>
        </p:txBody>
      </p:sp>
      <p:sp>
        <p:nvSpPr>
          <p:cNvPr id="11" name="矩形 10">
            <a:extLst>
              <a:ext uri="{FF2B5EF4-FFF2-40B4-BE49-F238E27FC236}">
                <a16:creationId xmlns:a16="http://schemas.microsoft.com/office/drawing/2014/main" id="{A17321AA-AAE3-4934-BCA7-8907E968D450}"/>
              </a:ext>
            </a:extLst>
          </p:cNvPr>
          <p:cNvSpPr/>
          <p:nvPr/>
        </p:nvSpPr>
        <p:spPr>
          <a:xfrm>
            <a:off x="8850881" y="1413992"/>
            <a:ext cx="800219" cy="461665"/>
          </a:xfrm>
          <a:prstGeom prst="rect">
            <a:avLst/>
          </a:prstGeom>
        </p:spPr>
        <p:txBody>
          <a:bodyPr wrap="none">
            <a:spAutoFit/>
          </a:bodyPr>
          <a:lstStyle/>
          <a:p>
            <a:r>
              <a:rPr lang="zh-CN" altLang="en-US" sz="2400" b="1">
                <a:solidFill>
                  <a:schemeClr val="bg1"/>
                </a:solidFill>
                <a:effectLst>
                  <a:outerShdw blurRad="38100" dist="38100" dir="2700000" algn="tl">
                    <a:srgbClr val="000000">
                      <a:alpha val="43137"/>
                    </a:srgbClr>
                  </a:outerShdw>
                </a:effectLst>
                <a:latin typeface="+mj-ea"/>
              </a:rPr>
              <a:t>展望</a:t>
            </a:r>
          </a:p>
        </p:txBody>
      </p:sp>
      <p:sp>
        <p:nvSpPr>
          <p:cNvPr id="348" name="文本框 347">
            <a:extLst>
              <a:ext uri="{FF2B5EF4-FFF2-40B4-BE49-F238E27FC236}">
                <a16:creationId xmlns:a16="http://schemas.microsoft.com/office/drawing/2014/main" id="{C11DA268-AC84-471C-A554-FDAEAD680CBB}"/>
              </a:ext>
            </a:extLst>
          </p:cNvPr>
          <p:cNvSpPr txBox="1"/>
          <p:nvPr/>
        </p:nvSpPr>
        <p:spPr>
          <a:xfrm>
            <a:off x="6515986" y="2669522"/>
            <a:ext cx="4658834" cy="2862322"/>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a:solidFill>
                  <a:schemeClr val="bg1"/>
                </a:solidFill>
              </a:rPr>
              <a:t>系统探测码字序列支持较少，管理系统还未提供定制发射码字的功能，不仅仅是码字的定制，还有探测任务计划表定制或者其他功能等</a:t>
            </a:r>
            <a:endParaRPr lang="en-US" altLang="zh-CN">
              <a:solidFill>
                <a:schemeClr val="bg1"/>
              </a:solidFill>
            </a:endParaRPr>
          </a:p>
          <a:p>
            <a:pPr marL="285750" indent="-285750" algn="just">
              <a:buFont typeface="Wingdings" panose="05000000000000000000" pitchFamily="2" charset="2"/>
              <a:buChar char="Ø"/>
            </a:pPr>
            <a:endParaRPr lang="en-US" altLang="zh-CN">
              <a:solidFill>
                <a:schemeClr val="bg1"/>
              </a:solidFill>
            </a:endParaRPr>
          </a:p>
          <a:p>
            <a:pPr marL="285750" indent="-285750" algn="just">
              <a:buFont typeface="Wingdings" panose="05000000000000000000" pitchFamily="2" charset="2"/>
              <a:buChar char="Ø"/>
            </a:pPr>
            <a:r>
              <a:rPr lang="zh-CN" altLang="en-US">
                <a:solidFill>
                  <a:schemeClr val="bg1"/>
                </a:solidFill>
              </a:rPr>
              <a:t>电离层探测终端系统（探测设备）目前只能通过网线进行控制，虽然方便远程管理，但是不利于本地管理，以及大量数据的拷贝，这些需求是可以通过</a:t>
            </a:r>
            <a:r>
              <a:rPr lang="en-US" altLang="zh-CN">
                <a:solidFill>
                  <a:schemeClr val="bg1"/>
                </a:solidFill>
              </a:rPr>
              <a:t>USB</a:t>
            </a:r>
            <a:r>
              <a:rPr lang="zh-CN" altLang="en-US">
                <a:solidFill>
                  <a:schemeClr val="bg1"/>
                </a:solidFill>
              </a:rPr>
              <a:t>接口来实现的</a:t>
            </a:r>
            <a:endParaRPr lang="en-US" altLang="zh-CN">
              <a:solidFill>
                <a:schemeClr val="bg1"/>
              </a:solidFill>
            </a:endParaRPr>
          </a:p>
        </p:txBody>
      </p:sp>
      <p:sp>
        <p:nvSpPr>
          <p:cNvPr id="2" name="灯片编号占位符 1">
            <a:extLst>
              <a:ext uri="{FF2B5EF4-FFF2-40B4-BE49-F238E27FC236}">
                <a16:creationId xmlns:a16="http://schemas.microsoft.com/office/drawing/2014/main" id="{3B98B346-39D3-4B3C-A3BC-30B54D921FEF}"/>
              </a:ext>
            </a:extLst>
          </p:cNvPr>
          <p:cNvSpPr>
            <a:spLocks noGrp="1"/>
          </p:cNvSpPr>
          <p:nvPr>
            <p:ph type="sldNum" sz="quarter" idx="12"/>
          </p:nvPr>
        </p:nvSpPr>
        <p:spPr/>
        <p:txBody>
          <a:bodyPr/>
          <a:lstStyle/>
          <a:p>
            <a:fld id="{36B17253-12EA-484F-ABA7-FAFD8F5B01FF}" type="slidenum">
              <a:rPr lang="zh-CN" altLang="en-US" smtClean="0"/>
              <a:t>41</a:t>
            </a:fld>
            <a:endParaRPr lang="zh-CN" altLang="en-US"/>
          </a:p>
        </p:txBody>
      </p:sp>
    </p:spTree>
    <p:extLst>
      <p:ext uri="{BB962C8B-B14F-4D97-AF65-F5344CB8AC3E}">
        <p14:creationId xmlns:p14="http://schemas.microsoft.com/office/powerpoint/2010/main" val="400337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箭头: 下 4">
            <a:extLst>
              <a:ext uri="{FF2B5EF4-FFF2-40B4-BE49-F238E27FC236}">
                <a16:creationId xmlns:a16="http://schemas.microsoft.com/office/drawing/2014/main" id="{EE9BF6A0-73C1-42AE-98B8-17F91B00E3B4}"/>
              </a:ext>
            </a:extLst>
          </p:cNvPr>
          <p:cNvSpPr/>
          <p:nvPr/>
        </p:nvSpPr>
        <p:spPr>
          <a:xfrm rot="16200000">
            <a:off x="5675170" y="2542933"/>
            <a:ext cx="723900" cy="1517070"/>
          </a:xfrm>
          <a:prstGeom prst="downArrow">
            <a:avLst/>
          </a:prstGeom>
          <a:gradFill flip="none" rotWithShape="1">
            <a:gsLst>
              <a:gs pos="100000">
                <a:schemeClr val="bg1"/>
              </a:gs>
              <a:gs pos="100000">
                <a:srgbClr val="FFFFFF"/>
              </a:gs>
              <a:gs pos="0">
                <a:schemeClr val="bg1">
                  <a:alpha val="0"/>
                </a:schemeClr>
              </a:gs>
            </a:gsLst>
            <a:lin ang="5400000" scaled="0"/>
            <a:tileRect/>
          </a:gradFill>
          <a:ln>
            <a:noFill/>
          </a:ln>
          <a:effectLst>
            <a:outerShdw blurRad="254000"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a:extLst>
              <a:ext uri="{FF2B5EF4-FFF2-40B4-BE49-F238E27FC236}">
                <a16:creationId xmlns:a16="http://schemas.microsoft.com/office/drawing/2014/main" id="{69C96756-1B22-4A25-9E15-100C1E188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279" y="1987468"/>
            <a:ext cx="3498525" cy="2628000"/>
          </a:xfrm>
          <a:prstGeom prst="rect">
            <a:avLst/>
          </a:prstGeom>
          <a:ln w="28575">
            <a:solidFill>
              <a:schemeClr val="bg1"/>
            </a:solidFill>
          </a:ln>
          <a:effectLst>
            <a:outerShdw blurRad="190500" algn="tl" rotWithShape="0">
              <a:srgbClr val="000000">
                <a:alpha val="70000"/>
              </a:srgbClr>
            </a:outerShdw>
          </a:effectLst>
        </p:spPr>
      </p:pic>
      <p:pic>
        <p:nvPicPr>
          <p:cNvPr id="4" name="图片 3">
            <a:extLst>
              <a:ext uri="{FF2B5EF4-FFF2-40B4-BE49-F238E27FC236}">
                <a16:creationId xmlns:a16="http://schemas.microsoft.com/office/drawing/2014/main" id="{4C4A4620-8C69-4AC2-BEF2-8A4772C7B2CB}"/>
              </a:ext>
            </a:extLst>
          </p:cNvPr>
          <p:cNvPicPr>
            <a:picLocks noChangeAspect="1"/>
          </p:cNvPicPr>
          <p:nvPr/>
        </p:nvPicPr>
        <p:blipFill rotWithShape="1">
          <a:blip r:embed="rId4">
            <a:extLst>
              <a:ext uri="{28A0092B-C50C-407E-A947-70E740481C1C}">
                <a14:useLocalDpi xmlns:a14="http://schemas.microsoft.com/office/drawing/2010/main" val="0"/>
              </a:ext>
            </a:extLst>
          </a:blip>
          <a:srcRect l="11804" t="5737" r="23532" b="21068"/>
          <a:stretch/>
        </p:blipFill>
        <p:spPr>
          <a:xfrm>
            <a:off x="1617836" y="1987468"/>
            <a:ext cx="3504803" cy="2628000"/>
          </a:xfrm>
          <a:prstGeom prst="rect">
            <a:avLst/>
          </a:prstGeom>
          <a:ln w="28575">
            <a:solidFill>
              <a:schemeClr val="bg1"/>
            </a:solidFill>
          </a:ln>
          <a:effectLst>
            <a:outerShdw blurRad="190500" algn="tl" rotWithShape="0">
              <a:srgbClr val="000000">
                <a:alpha val="70000"/>
              </a:srgbClr>
            </a:outerShdw>
          </a:effectLst>
        </p:spPr>
      </p:pic>
      <p:sp>
        <p:nvSpPr>
          <p:cNvPr id="6" name="文本框 5">
            <a:extLst>
              <a:ext uri="{FF2B5EF4-FFF2-40B4-BE49-F238E27FC236}">
                <a16:creationId xmlns:a16="http://schemas.microsoft.com/office/drawing/2014/main" id="{ED49E2D8-935F-432D-B4ED-6C9674A6A6D3}"/>
              </a:ext>
            </a:extLst>
          </p:cNvPr>
          <p:cNvSpPr txBox="1"/>
          <p:nvPr/>
        </p:nvSpPr>
        <p:spPr>
          <a:xfrm>
            <a:off x="1638833" y="4880524"/>
            <a:ext cx="3462807" cy="369332"/>
          </a:xfrm>
          <a:prstGeom prst="rect">
            <a:avLst/>
          </a:prstGeom>
          <a:noFill/>
        </p:spPr>
        <p:txBody>
          <a:bodyPr wrap="none" rtlCol="0">
            <a:spAutoFit/>
          </a:bodyPr>
          <a:lstStyle/>
          <a:p>
            <a:r>
              <a:rPr lang="zh-CN" altLang="en-US">
                <a:solidFill>
                  <a:schemeClr val="bg1"/>
                </a:solidFill>
                <a:latin typeface="+mj-ea"/>
                <a:ea typeface="+mj-ea"/>
              </a:rPr>
              <a:t>电离层单通道探测设备（</a:t>
            </a:r>
            <a:r>
              <a:rPr lang="en-US" altLang="zh-CN">
                <a:solidFill>
                  <a:schemeClr val="bg1"/>
                </a:solidFill>
                <a:latin typeface="+mj-ea"/>
              </a:rPr>
              <a:t> wiss </a:t>
            </a:r>
            <a:r>
              <a:rPr lang="zh-CN" altLang="en-US">
                <a:solidFill>
                  <a:schemeClr val="bg1"/>
                </a:solidFill>
                <a:latin typeface="+mj-ea"/>
                <a:ea typeface="+mj-ea"/>
              </a:rPr>
              <a:t>）</a:t>
            </a:r>
          </a:p>
        </p:txBody>
      </p:sp>
      <p:sp>
        <p:nvSpPr>
          <p:cNvPr id="2" name="灯片编号占位符 1">
            <a:extLst>
              <a:ext uri="{FF2B5EF4-FFF2-40B4-BE49-F238E27FC236}">
                <a16:creationId xmlns:a16="http://schemas.microsoft.com/office/drawing/2014/main" id="{BA1F132D-851A-4547-8744-D3DCFC3EB9EA}"/>
              </a:ext>
            </a:extLst>
          </p:cNvPr>
          <p:cNvSpPr>
            <a:spLocks noGrp="1"/>
          </p:cNvSpPr>
          <p:nvPr>
            <p:ph type="sldNum" sz="quarter" idx="12"/>
          </p:nvPr>
        </p:nvSpPr>
        <p:spPr/>
        <p:txBody>
          <a:bodyPr/>
          <a:lstStyle/>
          <a:p>
            <a:fld id="{36B17253-12EA-484F-ABA7-FAFD8F5B01FF}" type="slidenum">
              <a:rPr lang="zh-CN" altLang="en-US" smtClean="0"/>
              <a:t>42</a:t>
            </a:fld>
            <a:endParaRPr lang="zh-CN" altLang="en-US"/>
          </a:p>
        </p:txBody>
      </p:sp>
      <p:sp>
        <p:nvSpPr>
          <p:cNvPr id="3" name="矩形 2">
            <a:extLst>
              <a:ext uri="{FF2B5EF4-FFF2-40B4-BE49-F238E27FC236}">
                <a16:creationId xmlns:a16="http://schemas.microsoft.com/office/drawing/2014/main" id="{46672EDF-8A44-4515-9967-DB304F4380C7}"/>
              </a:ext>
            </a:extLst>
          </p:cNvPr>
          <p:cNvSpPr/>
          <p:nvPr/>
        </p:nvSpPr>
        <p:spPr>
          <a:xfrm>
            <a:off x="5431826" y="873578"/>
            <a:ext cx="1210589" cy="400110"/>
          </a:xfrm>
          <a:prstGeom prst="rect">
            <a:avLst/>
          </a:prstGeom>
        </p:spPr>
        <p:txBody>
          <a:bodyPr wrap="none">
            <a:spAutoFit/>
          </a:bodyPr>
          <a:lstStyle/>
          <a:p>
            <a:pPr algn="ctr"/>
            <a:r>
              <a:rPr lang="zh-CN" altLang="en-US" sz="2000">
                <a:solidFill>
                  <a:schemeClr val="bg1"/>
                </a:solidFill>
                <a:effectLst>
                  <a:outerShdw blurRad="38100" dist="38100" dir="2700000" algn="tl">
                    <a:srgbClr val="000000">
                      <a:alpha val="43137"/>
                    </a:srgbClr>
                  </a:outerShdw>
                </a:effectLst>
                <a:latin typeface="+mj-ea"/>
              </a:rPr>
              <a:t>实物展示</a:t>
            </a:r>
            <a:endParaRPr lang="en-US" altLang="zh-CN" sz="2000">
              <a:solidFill>
                <a:schemeClr val="bg1"/>
              </a:solidFill>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1309278849"/>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614F71-A705-4D93-91EF-17155C74275E}"/>
              </a:ext>
            </a:extLst>
          </p:cNvPr>
          <p:cNvGrpSpPr/>
          <p:nvPr/>
        </p:nvGrpSpPr>
        <p:grpSpPr>
          <a:xfrm>
            <a:off x="4157008" y="2621974"/>
            <a:ext cx="3877985" cy="1344812"/>
            <a:chOff x="4039463" y="2672774"/>
            <a:chExt cx="3877985" cy="1344812"/>
          </a:xfrm>
        </p:grpSpPr>
        <p:sp>
          <p:nvSpPr>
            <p:cNvPr id="4" name="文本框 3">
              <a:extLst>
                <a:ext uri="{FF2B5EF4-FFF2-40B4-BE49-F238E27FC236}">
                  <a16:creationId xmlns:a16="http://schemas.microsoft.com/office/drawing/2014/main" id="{42FF06CC-22D4-40B2-9A03-36E2EF2E1412}"/>
                </a:ext>
              </a:extLst>
            </p:cNvPr>
            <p:cNvSpPr txBox="1"/>
            <p:nvPr/>
          </p:nvSpPr>
          <p:spPr>
            <a:xfrm>
              <a:off x="4039463" y="2672774"/>
              <a:ext cx="3877985" cy="830997"/>
            </a:xfrm>
            <a:prstGeom prst="rect">
              <a:avLst/>
            </a:prstGeom>
            <a:noFill/>
          </p:spPr>
          <p:txBody>
            <a:bodyPr wrap="none" rtlCol="0">
              <a:spAutoFit/>
            </a:bodyPr>
            <a:lstStyle/>
            <a:p>
              <a:r>
                <a:rPr lang="zh-CN" altLang="en-US" sz="4800">
                  <a:solidFill>
                    <a:schemeClr val="bg1"/>
                  </a:solidFill>
                  <a:effectLst>
                    <a:outerShdw blurRad="38100" dist="38100" dir="2700000" algn="tl">
                      <a:srgbClr val="000000">
                        <a:alpha val="43137"/>
                      </a:srgbClr>
                    </a:outerShdw>
                  </a:effectLst>
                  <a:latin typeface="+mj-ea"/>
                  <a:ea typeface="+mj-ea"/>
                </a:rPr>
                <a:t>敬请批评指正</a:t>
              </a:r>
            </a:p>
          </p:txBody>
        </p:sp>
        <p:cxnSp>
          <p:nvCxnSpPr>
            <p:cNvPr id="5" name="直接连接符 4">
              <a:extLst>
                <a:ext uri="{FF2B5EF4-FFF2-40B4-BE49-F238E27FC236}">
                  <a16:creationId xmlns:a16="http://schemas.microsoft.com/office/drawing/2014/main" id="{E7D14AEF-D5B0-477D-8FBD-6612D599C4A5}"/>
                </a:ext>
              </a:extLst>
            </p:cNvPr>
            <p:cNvCxnSpPr>
              <a:cxnSpLocks/>
            </p:cNvCxnSpPr>
            <p:nvPr/>
          </p:nvCxnSpPr>
          <p:spPr>
            <a:xfrm>
              <a:off x="4535815" y="3717510"/>
              <a:ext cx="2885281"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B4B05D2E-4520-460B-AC53-FF75FD4E44AA}"/>
                </a:ext>
              </a:extLst>
            </p:cNvPr>
            <p:cNvGrpSpPr/>
            <p:nvPr/>
          </p:nvGrpSpPr>
          <p:grpSpPr>
            <a:xfrm>
              <a:off x="4535815" y="3717510"/>
              <a:ext cx="2885281" cy="300076"/>
              <a:chOff x="3968262" y="4321745"/>
              <a:chExt cx="4255477" cy="447814"/>
            </a:xfrm>
          </p:grpSpPr>
          <p:cxnSp>
            <p:nvCxnSpPr>
              <p:cNvPr id="8" name="直接连接符 7">
                <a:extLst>
                  <a:ext uri="{FF2B5EF4-FFF2-40B4-BE49-F238E27FC236}">
                    <a16:creationId xmlns:a16="http://schemas.microsoft.com/office/drawing/2014/main" id="{BCB187C5-2391-4431-904F-E2C0450DF700}"/>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A55F3D1-07C2-4832-9DE1-C63BF31AD214}"/>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61EE15E7-1600-4BDC-89EC-58795C25399D}"/>
                </a:ext>
              </a:extLst>
            </p:cNvPr>
            <p:cNvSpPr/>
            <p:nvPr/>
          </p:nvSpPr>
          <p:spPr>
            <a:xfrm>
              <a:off x="4535815" y="3679032"/>
              <a:ext cx="2885281" cy="338554"/>
            </a:xfrm>
            <a:prstGeom prst="rect">
              <a:avLst/>
            </a:prstGeom>
          </p:spPr>
          <p:txBody>
            <a:bodyPr wrap="square">
              <a:spAutoFit/>
            </a:bodyPr>
            <a:lstStyle/>
            <a:p>
              <a:pPr algn="ctr"/>
              <a:r>
                <a:rPr lang="en-US" altLang="zh-CN" sz="1600">
                  <a:solidFill>
                    <a:schemeClr val="bg1"/>
                  </a:solidFill>
                  <a:latin typeface="+mj-ea"/>
                  <a:ea typeface="+mj-ea"/>
                </a:rPr>
                <a:t>thank for wacthing</a:t>
              </a:r>
              <a:endParaRPr lang="zh-CN" altLang="en-US" sz="1600">
                <a:solidFill>
                  <a:schemeClr val="bg1"/>
                </a:solidFill>
                <a:latin typeface="+mj-ea"/>
                <a:ea typeface="+mj-ea"/>
              </a:endParaRPr>
            </a:p>
          </p:txBody>
        </p:sp>
      </p:grpSp>
      <p:grpSp>
        <p:nvGrpSpPr>
          <p:cNvPr id="14" name="组合 13">
            <a:extLst>
              <a:ext uri="{FF2B5EF4-FFF2-40B4-BE49-F238E27FC236}">
                <a16:creationId xmlns:a16="http://schemas.microsoft.com/office/drawing/2014/main" id="{5620F236-07BF-4573-A0E3-EC17219E37C6}"/>
              </a:ext>
            </a:extLst>
          </p:cNvPr>
          <p:cNvGrpSpPr/>
          <p:nvPr/>
        </p:nvGrpSpPr>
        <p:grpSpPr>
          <a:xfrm>
            <a:off x="8716889" y="5438893"/>
            <a:ext cx="2139295" cy="400110"/>
            <a:chOff x="9611796" y="5943600"/>
            <a:chExt cx="2139295" cy="400110"/>
          </a:xfrm>
        </p:grpSpPr>
        <p:sp>
          <p:nvSpPr>
            <p:cNvPr id="12" name="文本框 11">
              <a:extLst>
                <a:ext uri="{FF2B5EF4-FFF2-40B4-BE49-F238E27FC236}">
                  <a16:creationId xmlns:a16="http://schemas.microsoft.com/office/drawing/2014/main" id="{E6F7CA41-5569-4FFA-A0C4-41DAB73FB5CF}"/>
                </a:ext>
              </a:extLst>
            </p:cNvPr>
            <p:cNvSpPr txBox="1"/>
            <p:nvPr/>
          </p:nvSpPr>
          <p:spPr>
            <a:xfrm>
              <a:off x="9771062" y="5943600"/>
              <a:ext cx="1980029" cy="400110"/>
            </a:xfrm>
            <a:prstGeom prst="rect">
              <a:avLst/>
            </a:prstGeom>
            <a:noFill/>
          </p:spPr>
          <p:txBody>
            <a:bodyPr wrap="non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答辩人：赵宇来</a:t>
              </a:r>
            </a:p>
          </p:txBody>
        </p:sp>
        <p:sp>
          <p:nvSpPr>
            <p:cNvPr id="13" name="椭圆 12">
              <a:extLst>
                <a:ext uri="{FF2B5EF4-FFF2-40B4-BE49-F238E27FC236}">
                  <a16:creationId xmlns:a16="http://schemas.microsoft.com/office/drawing/2014/main" id="{F6767772-1675-4C09-A7CA-6797980267BC}"/>
                </a:ext>
              </a:extLst>
            </p:cNvPr>
            <p:cNvSpPr/>
            <p:nvPr/>
          </p:nvSpPr>
          <p:spPr>
            <a:xfrm>
              <a:off x="9611796" y="6067683"/>
              <a:ext cx="121166" cy="1211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7" name="组合 16">
            <a:extLst>
              <a:ext uri="{FF2B5EF4-FFF2-40B4-BE49-F238E27FC236}">
                <a16:creationId xmlns:a16="http://schemas.microsoft.com/office/drawing/2014/main" id="{5C1BE472-B1B9-4FF3-BCEE-0ED699253A82}"/>
              </a:ext>
            </a:extLst>
          </p:cNvPr>
          <p:cNvGrpSpPr/>
          <p:nvPr/>
        </p:nvGrpSpPr>
        <p:grpSpPr>
          <a:xfrm rot="10800000">
            <a:off x="10687281" y="359809"/>
            <a:ext cx="1099431" cy="2119332"/>
            <a:chOff x="203200" y="4471968"/>
            <a:chExt cx="1099431" cy="2119332"/>
          </a:xfrm>
        </p:grpSpPr>
        <p:sp>
          <p:nvSpPr>
            <p:cNvPr id="18" name="菱形 17">
              <a:extLst>
                <a:ext uri="{FF2B5EF4-FFF2-40B4-BE49-F238E27FC236}">
                  <a16:creationId xmlns:a16="http://schemas.microsoft.com/office/drawing/2014/main" id="{B2F1E592-EB3D-4BCF-906D-9C80810AB75F}"/>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菱形 18">
              <a:extLst>
                <a:ext uri="{FF2B5EF4-FFF2-40B4-BE49-F238E27FC236}">
                  <a16:creationId xmlns:a16="http://schemas.microsoft.com/office/drawing/2014/main" id="{CA40E75F-9A87-4810-91B7-A11C4241D3CE}"/>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菱形 19">
              <a:extLst>
                <a:ext uri="{FF2B5EF4-FFF2-40B4-BE49-F238E27FC236}">
                  <a16:creationId xmlns:a16="http://schemas.microsoft.com/office/drawing/2014/main" id="{E42CA1B3-B0FB-4E35-A344-5B438A8A71F0}"/>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菱形 20">
              <a:extLst>
                <a:ext uri="{FF2B5EF4-FFF2-40B4-BE49-F238E27FC236}">
                  <a16:creationId xmlns:a16="http://schemas.microsoft.com/office/drawing/2014/main" id="{EEA130EF-44B4-4788-AC9C-C47F013DF6A2}"/>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菱形 21">
              <a:extLst>
                <a:ext uri="{FF2B5EF4-FFF2-40B4-BE49-F238E27FC236}">
                  <a16:creationId xmlns:a16="http://schemas.microsoft.com/office/drawing/2014/main" id="{89FE0B33-AFA9-4476-91D1-720CAA592899}"/>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5" name="组合 24">
            <a:extLst>
              <a:ext uri="{FF2B5EF4-FFF2-40B4-BE49-F238E27FC236}">
                <a16:creationId xmlns:a16="http://schemas.microsoft.com/office/drawing/2014/main" id="{C28983BA-477D-4BE1-8874-0C687767FD2A}"/>
              </a:ext>
            </a:extLst>
          </p:cNvPr>
          <p:cNvGrpSpPr/>
          <p:nvPr/>
        </p:nvGrpSpPr>
        <p:grpSpPr>
          <a:xfrm>
            <a:off x="398509" y="4503310"/>
            <a:ext cx="1099431" cy="2119332"/>
            <a:chOff x="203200" y="4471968"/>
            <a:chExt cx="1099431" cy="2119332"/>
          </a:xfrm>
        </p:grpSpPr>
        <p:sp>
          <p:nvSpPr>
            <p:cNvPr id="26" name="菱形 25">
              <a:extLst>
                <a:ext uri="{FF2B5EF4-FFF2-40B4-BE49-F238E27FC236}">
                  <a16:creationId xmlns:a16="http://schemas.microsoft.com/office/drawing/2014/main" id="{F3C9DC98-0959-48A4-BBA0-B079A4EE295B}"/>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菱形 26">
              <a:extLst>
                <a:ext uri="{FF2B5EF4-FFF2-40B4-BE49-F238E27FC236}">
                  <a16:creationId xmlns:a16="http://schemas.microsoft.com/office/drawing/2014/main" id="{AAE7E659-E651-40FB-9A0E-20860754EE24}"/>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菱形 27">
              <a:extLst>
                <a:ext uri="{FF2B5EF4-FFF2-40B4-BE49-F238E27FC236}">
                  <a16:creationId xmlns:a16="http://schemas.microsoft.com/office/drawing/2014/main" id="{C36C254F-A12D-450E-8C9D-1B28C5EC56E9}"/>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菱形 28">
              <a:extLst>
                <a:ext uri="{FF2B5EF4-FFF2-40B4-BE49-F238E27FC236}">
                  <a16:creationId xmlns:a16="http://schemas.microsoft.com/office/drawing/2014/main" id="{AA8C3A79-B896-4F87-861E-4A39F4FBD81D}"/>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菱形 29">
              <a:extLst>
                <a:ext uri="{FF2B5EF4-FFF2-40B4-BE49-F238E27FC236}">
                  <a16:creationId xmlns:a16="http://schemas.microsoft.com/office/drawing/2014/main" id="{C6D2FEBF-16EB-4FDA-BEC1-3E6C3F4F8D48}"/>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extLst>
      <p:ext uri="{BB962C8B-B14F-4D97-AF65-F5344CB8AC3E}">
        <p14:creationId xmlns:p14="http://schemas.microsoft.com/office/powerpoint/2010/main" val="350723570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B7EA9D2-A057-4212-A98D-980D39BDB15B}"/>
              </a:ext>
            </a:extLst>
          </p:cNvPr>
          <p:cNvGrpSpPr/>
          <p:nvPr/>
        </p:nvGrpSpPr>
        <p:grpSpPr>
          <a:xfrm>
            <a:off x="900069" y="1911761"/>
            <a:ext cx="2260600" cy="3307926"/>
            <a:chOff x="1555750" y="1835561"/>
            <a:chExt cx="22606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555750" y="1835561"/>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201789" y="2151928"/>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endPar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201789" y="3954877"/>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25" name="十字形 124">
              <a:extLst>
                <a:ext uri="{FF2B5EF4-FFF2-40B4-BE49-F238E27FC236}">
                  <a16:creationId xmlns:a16="http://schemas.microsoft.com/office/drawing/2014/main" id="{50D6C40A-F612-428C-8CBD-89B46C49053B}"/>
                </a:ext>
              </a:extLst>
            </p:cNvPr>
            <p:cNvSpPr/>
            <p:nvPr/>
          </p:nvSpPr>
          <p:spPr>
            <a:xfrm>
              <a:off x="2504490" y="3347675"/>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555750" y="1835561"/>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6" name="组合 15">
            <a:extLst>
              <a:ext uri="{FF2B5EF4-FFF2-40B4-BE49-F238E27FC236}">
                <a16:creationId xmlns:a16="http://schemas.microsoft.com/office/drawing/2014/main" id="{B41AB865-0B43-49FD-B1FC-087B065854B7}"/>
              </a:ext>
            </a:extLst>
          </p:cNvPr>
          <p:cNvGrpSpPr/>
          <p:nvPr/>
        </p:nvGrpSpPr>
        <p:grpSpPr>
          <a:xfrm>
            <a:off x="3650367" y="1911761"/>
            <a:ext cx="2260600" cy="3307926"/>
            <a:chOff x="4914900" y="1835561"/>
            <a:chExt cx="2260600" cy="3307926"/>
          </a:xfrm>
        </p:grpSpPr>
        <p:sp>
          <p:nvSpPr>
            <p:cNvPr id="4" name="矩形: 圆角 3">
              <a:extLst>
                <a:ext uri="{FF2B5EF4-FFF2-40B4-BE49-F238E27FC236}">
                  <a16:creationId xmlns:a16="http://schemas.microsoft.com/office/drawing/2014/main" id="{1B04BD66-206A-41CA-BA97-7F861819E338}"/>
                </a:ext>
              </a:extLst>
            </p:cNvPr>
            <p:cNvSpPr/>
            <p:nvPr/>
          </p:nvSpPr>
          <p:spPr>
            <a:xfrm>
              <a:off x="4914900" y="1835561"/>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grpSp>
          <p:nvGrpSpPr>
            <p:cNvPr id="17" name="组合 16">
              <a:extLst>
                <a:ext uri="{FF2B5EF4-FFF2-40B4-BE49-F238E27FC236}">
                  <a16:creationId xmlns:a16="http://schemas.microsoft.com/office/drawing/2014/main" id="{702E88FF-91B8-4165-9F43-838A838C6560}"/>
                </a:ext>
              </a:extLst>
            </p:cNvPr>
            <p:cNvGrpSpPr/>
            <p:nvPr/>
          </p:nvGrpSpPr>
          <p:grpSpPr>
            <a:xfrm>
              <a:off x="5560939" y="2151928"/>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DSP</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560939" y="3954877"/>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p>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24" name="十字形 123">
              <a:extLst>
                <a:ext uri="{FF2B5EF4-FFF2-40B4-BE49-F238E27FC236}">
                  <a16:creationId xmlns:a16="http://schemas.microsoft.com/office/drawing/2014/main" id="{F941FD12-1C57-4532-A31F-BCBAD8B1998A}"/>
                </a:ext>
              </a:extLst>
            </p:cNvPr>
            <p:cNvSpPr/>
            <p:nvPr/>
          </p:nvSpPr>
          <p:spPr>
            <a:xfrm>
              <a:off x="5863640" y="3347675"/>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31" name="组合 130">
              <a:extLst>
                <a:ext uri="{FF2B5EF4-FFF2-40B4-BE49-F238E27FC236}">
                  <a16:creationId xmlns:a16="http://schemas.microsoft.com/office/drawing/2014/main" id="{3823DE17-6284-4E4C-B15F-6166EB8161A4}"/>
                </a:ext>
              </a:extLst>
            </p:cNvPr>
            <p:cNvGrpSpPr/>
            <p:nvPr/>
          </p:nvGrpSpPr>
          <p:grpSpPr>
            <a:xfrm>
              <a:off x="4914900" y="1835561"/>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mj-ea"/>
              <a:ea typeface="+mj-ea"/>
            </a:endParaRPr>
          </a:p>
        </p:txBody>
      </p:sp>
      <p:grpSp>
        <p:nvGrpSpPr>
          <p:cNvPr id="145" name="组合 144">
            <a:extLst>
              <a:ext uri="{FF2B5EF4-FFF2-40B4-BE49-F238E27FC236}">
                <a16:creationId xmlns:a16="http://schemas.microsoft.com/office/drawing/2014/main" id="{F501A1AC-FEFF-40F8-814B-A4F69DCA6055}"/>
              </a:ext>
            </a:extLst>
          </p:cNvPr>
          <p:cNvGrpSpPr/>
          <p:nvPr/>
        </p:nvGrpSpPr>
        <p:grpSpPr>
          <a:xfrm>
            <a:off x="8392123" y="155345"/>
            <a:ext cx="3509602" cy="533277"/>
            <a:chOff x="185454" y="165694"/>
            <a:chExt cx="3011105" cy="533277"/>
          </a:xfrm>
        </p:grpSpPr>
        <p:sp>
          <p:nvSpPr>
            <p:cNvPr id="146" name="矩形 145">
              <a:extLst>
                <a:ext uri="{FF2B5EF4-FFF2-40B4-BE49-F238E27FC236}">
                  <a16:creationId xmlns:a16="http://schemas.microsoft.com/office/drawing/2014/main" id="{4C1A1885-E0DC-4F7D-B911-E180E857E45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2" name="直接连接符 151">
              <a:extLst>
                <a:ext uri="{FF2B5EF4-FFF2-40B4-BE49-F238E27FC236}">
                  <a16:creationId xmlns:a16="http://schemas.microsoft.com/office/drawing/2014/main" id="{0E11798A-F625-44AA-B448-D734A94BE8C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DDEE8251-70F2-4C35-818C-51A62AFB7F3D}"/>
              </a:ext>
            </a:extLst>
          </p:cNvPr>
          <p:cNvSpPr>
            <a:spLocks noGrp="1"/>
          </p:cNvSpPr>
          <p:nvPr>
            <p:ph type="sldNum" sz="quarter" idx="12"/>
          </p:nvPr>
        </p:nvSpPr>
        <p:spPr/>
        <p:txBody>
          <a:bodyPr/>
          <a:lstStyle/>
          <a:p>
            <a:fld id="{36B17253-12EA-484F-ABA7-FAFD8F5B01FF}" type="slidenum">
              <a:rPr lang="zh-CN" altLang="en-US" smtClean="0"/>
              <a:t>44</a:t>
            </a:fld>
            <a:endParaRPr lang="zh-CN" altLang="en-US"/>
          </a:p>
        </p:txBody>
      </p:sp>
      <p:grpSp>
        <p:nvGrpSpPr>
          <p:cNvPr id="147" name="组合 146">
            <a:extLst>
              <a:ext uri="{FF2B5EF4-FFF2-40B4-BE49-F238E27FC236}">
                <a16:creationId xmlns:a16="http://schemas.microsoft.com/office/drawing/2014/main" id="{275442F9-FE14-4CF8-B29B-51BE9421527C}"/>
              </a:ext>
            </a:extLst>
          </p:cNvPr>
          <p:cNvGrpSpPr/>
          <p:nvPr/>
        </p:nvGrpSpPr>
        <p:grpSpPr>
          <a:xfrm>
            <a:off x="6400665" y="1911761"/>
            <a:ext cx="2260600" cy="3307926"/>
            <a:chOff x="8375650" y="1835561"/>
            <a:chExt cx="2260600" cy="3307926"/>
          </a:xfrm>
        </p:grpSpPr>
        <p:sp>
          <p:nvSpPr>
            <p:cNvPr id="149" name="矩形: 圆角 148">
              <a:extLst>
                <a:ext uri="{FF2B5EF4-FFF2-40B4-BE49-F238E27FC236}">
                  <a16:creationId xmlns:a16="http://schemas.microsoft.com/office/drawing/2014/main" id="{4DAD8208-B717-4FE2-BEC6-51E0C14EED28}"/>
                </a:ext>
              </a:extLst>
            </p:cNvPr>
            <p:cNvSpPr/>
            <p:nvPr/>
          </p:nvSpPr>
          <p:spPr>
            <a:xfrm>
              <a:off x="8375650" y="1835561"/>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50" name="组合 149">
              <a:extLst>
                <a:ext uri="{FF2B5EF4-FFF2-40B4-BE49-F238E27FC236}">
                  <a16:creationId xmlns:a16="http://schemas.microsoft.com/office/drawing/2014/main" id="{835DAEA4-52F7-49F1-9C5F-B019DE497F16}"/>
                </a:ext>
              </a:extLst>
            </p:cNvPr>
            <p:cNvGrpSpPr/>
            <p:nvPr/>
          </p:nvGrpSpPr>
          <p:grpSpPr>
            <a:xfrm>
              <a:off x="9021689" y="2151928"/>
              <a:ext cx="968523" cy="1067194"/>
              <a:chOff x="1702777" y="2189037"/>
              <a:chExt cx="678473" cy="747595"/>
            </a:xfrm>
          </p:grpSpPr>
          <p:sp>
            <p:nvSpPr>
              <p:cNvPr id="253" name="矩形: 圆角 252">
                <a:extLst>
                  <a:ext uri="{FF2B5EF4-FFF2-40B4-BE49-F238E27FC236}">
                    <a16:creationId xmlns:a16="http://schemas.microsoft.com/office/drawing/2014/main" id="{DC665FA1-B77E-4E5F-A5C6-2248905A5205}"/>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4" name="矩形: 圆角 253">
                <a:extLst>
                  <a:ext uri="{FF2B5EF4-FFF2-40B4-BE49-F238E27FC236}">
                    <a16:creationId xmlns:a16="http://schemas.microsoft.com/office/drawing/2014/main" id="{CD1D1E4C-8162-42D5-8CD2-39BBB1F23DCB}"/>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51" name="组合 150">
              <a:extLst>
                <a:ext uri="{FF2B5EF4-FFF2-40B4-BE49-F238E27FC236}">
                  <a16:creationId xmlns:a16="http://schemas.microsoft.com/office/drawing/2014/main" id="{27AC98C4-1CC4-48E8-989B-24F6E90336B2}"/>
                </a:ext>
              </a:extLst>
            </p:cNvPr>
            <p:cNvGrpSpPr/>
            <p:nvPr/>
          </p:nvGrpSpPr>
          <p:grpSpPr>
            <a:xfrm>
              <a:off x="8918504" y="3954877"/>
              <a:ext cx="1174891" cy="1056716"/>
              <a:chOff x="1291724" y="642745"/>
              <a:chExt cx="7437681" cy="6689572"/>
            </a:xfrm>
          </p:grpSpPr>
          <p:grpSp>
            <p:nvGrpSpPr>
              <p:cNvPr id="157" name="组合 156">
                <a:extLst>
                  <a:ext uri="{FF2B5EF4-FFF2-40B4-BE49-F238E27FC236}">
                    <a16:creationId xmlns:a16="http://schemas.microsoft.com/office/drawing/2014/main" id="{E4C6A44F-BB85-4ABA-BD1A-EAC44AB93A79}"/>
                  </a:ext>
                </a:extLst>
              </p:cNvPr>
              <p:cNvGrpSpPr/>
              <p:nvPr/>
            </p:nvGrpSpPr>
            <p:grpSpPr>
              <a:xfrm>
                <a:off x="1291724" y="642745"/>
                <a:ext cx="7437681" cy="6689572"/>
                <a:chOff x="4331234" y="137135"/>
                <a:chExt cx="4390216" cy="3948630"/>
              </a:xfrm>
            </p:grpSpPr>
            <p:sp>
              <p:nvSpPr>
                <p:cNvPr id="248" name="平行四边形 247">
                  <a:extLst>
                    <a:ext uri="{FF2B5EF4-FFF2-40B4-BE49-F238E27FC236}">
                      <a16:creationId xmlns:a16="http://schemas.microsoft.com/office/drawing/2014/main" id="{28EEABB7-7F4C-48D8-9334-B6FCBA30B123}"/>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49" name="组合 248">
                  <a:extLst>
                    <a:ext uri="{FF2B5EF4-FFF2-40B4-BE49-F238E27FC236}">
                      <a16:creationId xmlns:a16="http://schemas.microsoft.com/office/drawing/2014/main" id="{D8EBE476-02A6-48A8-9F20-096BFC35B23D}"/>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250" name="平行四边形 249">
                    <a:extLst>
                      <a:ext uri="{FF2B5EF4-FFF2-40B4-BE49-F238E27FC236}">
                        <a16:creationId xmlns:a16="http://schemas.microsoft.com/office/drawing/2014/main" id="{6B9EBED6-05FE-4433-A4DA-B962E0670245}"/>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51" name="平行四边形 250">
                    <a:extLst>
                      <a:ext uri="{FF2B5EF4-FFF2-40B4-BE49-F238E27FC236}">
                        <a16:creationId xmlns:a16="http://schemas.microsoft.com/office/drawing/2014/main" id="{33C09D2F-81CA-400B-92A6-6AE042363E55}"/>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52" name="平行四边形 251">
                    <a:extLst>
                      <a:ext uri="{FF2B5EF4-FFF2-40B4-BE49-F238E27FC236}">
                        <a16:creationId xmlns:a16="http://schemas.microsoft.com/office/drawing/2014/main" id="{C08A2D54-C504-481C-BC67-F458AE94C89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grpSp>
            <p:nvGrpSpPr>
              <p:cNvPr id="158" name="组合 157">
                <a:extLst>
                  <a:ext uri="{FF2B5EF4-FFF2-40B4-BE49-F238E27FC236}">
                    <a16:creationId xmlns:a16="http://schemas.microsoft.com/office/drawing/2014/main" id="{D682F31B-EFFC-4B6F-AA13-D3885ED9FD6A}"/>
                  </a:ext>
                </a:extLst>
              </p:cNvPr>
              <p:cNvGrpSpPr/>
              <p:nvPr/>
            </p:nvGrpSpPr>
            <p:grpSpPr>
              <a:xfrm>
                <a:off x="3615057" y="3429000"/>
                <a:ext cx="4162950" cy="2599572"/>
                <a:chOff x="3615056" y="2914303"/>
                <a:chExt cx="4987185" cy="3114269"/>
              </a:xfrm>
            </p:grpSpPr>
            <p:grpSp>
              <p:nvGrpSpPr>
                <p:cNvPr id="159" name="组合 158">
                  <a:extLst>
                    <a:ext uri="{FF2B5EF4-FFF2-40B4-BE49-F238E27FC236}">
                      <a16:creationId xmlns:a16="http://schemas.microsoft.com/office/drawing/2014/main" id="{84C4C97A-93DE-4185-9ED5-CB7DC6A8FCB0}"/>
                    </a:ext>
                  </a:extLst>
                </p:cNvPr>
                <p:cNvGrpSpPr/>
                <p:nvPr/>
              </p:nvGrpSpPr>
              <p:grpSpPr>
                <a:xfrm>
                  <a:off x="3787805" y="4984034"/>
                  <a:ext cx="1510876" cy="1044538"/>
                  <a:chOff x="3787805" y="4984034"/>
                  <a:chExt cx="1510876" cy="1044538"/>
                </a:xfrm>
              </p:grpSpPr>
              <p:sp>
                <p:nvSpPr>
                  <p:cNvPr id="242" name="平行四边形 241">
                    <a:extLst>
                      <a:ext uri="{FF2B5EF4-FFF2-40B4-BE49-F238E27FC236}">
                        <a16:creationId xmlns:a16="http://schemas.microsoft.com/office/drawing/2014/main" id="{2D9CB500-C9B3-4AFC-BC7E-E14ECAD3CCB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3" name="平行四边形 242">
                    <a:extLst>
                      <a:ext uri="{FF2B5EF4-FFF2-40B4-BE49-F238E27FC236}">
                        <a16:creationId xmlns:a16="http://schemas.microsoft.com/office/drawing/2014/main" id="{55BF4872-0BF4-464D-B797-4EB5D10A2B54}"/>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4" name="平行四边形 243">
                    <a:extLst>
                      <a:ext uri="{FF2B5EF4-FFF2-40B4-BE49-F238E27FC236}">
                        <a16:creationId xmlns:a16="http://schemas.microsoft.com/office/drawing/2014/main" id="{F88BD20E-B817-42D6-B245-398390D1D796}"/>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5" name="平行四边形 244">
                    <a:extLst>
                      <a:ext uri="{FF2B5EF4-FFF2-40B4-BE49-F238E27FC236}">
                        <a16:creationId xmlns:a16="http://schemas.microsoft.com/office/drawing/2014/main" id="{07A7793F-1410-4194-ABC8-F99DA44FAD9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6" name="平行四边形 245">
                    <a:extLst>
                      <a:ext uri="{FF2B5EF4-FFF2-40B4-BE49-F238E27FC236}">
                        <a16:creationId xmlns:a16="http://schemas.microsoft.com/office/drawing/2014/main" id="{A0A656BC-AE5D-4130-866D-BB9376FC126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7" name="平行四边形 246">
                    <a:extLst>
                      <a:ext uri="{FF2B5EF4-FFF2-40B4-BE49-F238E27FC236}">
                        <a16:creationId xmlns:a16="http://schemas.microsoft.com/office/drawing/2014/main" id="{5983C305-171F-4AC2-A8DF-3191922306D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0" name="组合 159">
                  <a:extLst>
                    <a:ext uri="{FF2B5EF4-FFF2-40B4-BE49-F238E27FC236}">
                      <a16:creationId xmlns:a16="http://schemas.microsoft.com/office/drawing/2014/main" id="{D8AEE4E6-4936-4811-ADCB-C41286560E3C}"/>
                    </a:ext>
                  </a:extLst>
                </p:cNvPr>
                <p:cNvGrpSpPr/>
                <p:nvPr/>
              </p:nvGrpSpPr>
              <p:grpSpPr>
                <a:xfrm>
                  <a:off x="4081268" y="4805960"/>
                  <a:ext cx="1510876" cy="1044538"/>
                  <a:chOff x="3787805" y="4984034"/>
                  <a:chExt cx="1510876" cy="1044538"/>
                </a:xfrm>
              </p:grpSpPr>
              <p:sp>
                <p:nvSpPr>
                  <p:cNvPr id="236" name="平行四边形 235">
                    <a:extLst>
                      <a:ext uri="{FF2B5EF4-FFF2-40B4-BE49-F238E27FC236}">
                        <a16:creationId xmlns:a16="http://schemas.microsoft.com/office/drawing/2014/main" id="{4420E807-6467-47D9-BE7D-CC84B8918C0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7" name="平行四边形 236">
                    <a:extLst>
                      <a:ext uri="{FF2B5EF4-FFF2-40B4-BE49-F238E27FC236}">
                        <a16:creationId xmlns:a16="http://schemas.microsoft.com/office/drawing/2014/main" id="{EAF3CC6C-CCC4-4EB5-81A6-FFDF8BA248E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8" name="平行四边形 237">
                    <a:extLst>
                      <a:ext uri="{FF2B5EF4-FFF2-40B4-BE49-F238E27FC236}">
                        <a16:creationId xmlns:a16="http://schemas.microsoft.com/office/drawing/2014/main" id="{3DE311CC-547A-4672-B11D-E6EF397444F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9" name="平行四边形 238">
                    <a:extLst>
                      <a:ext uri="{FF2B5EF4-FFF2-40B4-BE49-F238E27FC236}">
                        <a16:creationId xmlns:a16="http://schemas.microsoft.com/office/drawing/2014/main" id="{43F48086-9ED1-4B0F-9A46-07FD6E7B611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0" name="平行四边形 239">
                    <a:extLst>
                      <a:ext uri="{FF2B5EF4-FFF2-40B4-BE49-F238E27FC236}">
                        <a16:creationId xmlns:a16="http://schemas.microsoft.com/office/drawing/2014/main" id="{B68BAF12-6EBC-4629-967E-9743A298E41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1" name="平行四边形 240">
                    <a:extLst>
                      <a:ext uri="{FF2B5EF4-FFF2-40B4-BE49-F238E27FC236}">
                        <a16:creationId xmlns:a16="http://schemas.microsoft.com/office/drawing/2014/main" id="{2D59D4BA-23AC-4955-A011-60F3EECC5A5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1" name="组合 160">
                  <a:extLst>
                    <a:ext uri="{FF2B5EF4-FFF2-40B4-BE49-F238E27FC236}">
                      <a16:creationId xmlns:a16="http://schemas.microsoft.com/office/drawing/2014/main" id="{A0A5C3E1-8FB5-4E9A-9007-15DAE37C88C1}"/>
                    </a:ext>
                  </a:extLst>
                </p:cNvPr>
                <p:cNvGrpSpPr/>
                <p:nvPr/>
              </p:nvGrpSpPr>
              <p:grpSpPr>
                <a:xfrm>
                  <a:off x="4368592" y="4626455"/>
                  <a:ext cx="1510876" cy="1044538"/>
                  <a:chOff x="3787805" y="4984034"/>
                  <a:chExt cx="1510876" cy="1044538"/>
                </a:xfrm>
              </p:grpSpPr>
              <p:sp>
                <p:nvSpPr>
                  <p:cNvPr id="230" name="平行四边形 229">
                    <a:extLst>
                      <a:ext uri="{FF2B5EF4-FFF2-40B4-BE49-F238E27FC236}">
                        <a16:creationId xmlns:a16="http://schemas.microsoft.com/office/drawing/2014/main" id="{C6CE66E8-3F37-46AE-94C6-A83D4B7111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1" name="平行四边形 230">
                    <a:extLst>
                      <a:ext uri="{FF2B5EF4-FFF2-40B4-BE49-F238E27FC236}">
                        <a16:creationId xmlns:a16="http://schemas.microsoft.com/office/drawing/2014/main" id="{6231D850-1DD4-43F5-B9BD-D994C3522A6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2" name="平行四边形 231">
                    <a:extLst>
                      <a:ext uri="{FF2B5EF4-FFF2-40B4-BE49-F238E27FC236}">
                        <a16:creationId xmlns:a16="http://schemas.microsoft.com/office/drawing/2014/main" id="{F56E4C01-57CF-47CB-A42C-DB4DD431680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3" name="平行四边形 232">
                    <a:extLst>
                      <a:ext uri="{FF2B5EF4-FFF2-40B4-BE49-F238E27FC236}">
                        <a16:creationId xmlns:a16="http://schemas.microsoft.com/office/drawing/2014/main" id="{E6997A8E-4287-4417-AB8C-79BFBD8DF1E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4" name="平行四边形 233">
                    <a:extLst>
                      <a:ext uri="{FF2B5EF4-FFF2-40B4-BE49-F238E27FC236}">
                        <a16:creationId xmlns:a16="http://schemas.microsoft.com/office/drawing/2014/main" id="{B320EC50-4E2B-4D29-AB44-49C198F3508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5" name="平行四边形 234">
                    <a:extLst>
                      <a:ext uri="{FF2B5EF4-FFF2-40B4-BE49-F238E27FC236}">
                        <a16:creationId xmlns:a16="http://schemas.microsoft.com/office/drawing/2014/main" id="{62FCF23F-A20C-430C-A56D-EE33E73F334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2" name="组合 161">
                  <a:extLst>
                    <a:ext uri="{FF2B5EF4-FFF2-40B4-BE49-F238E27FC236}">
                      <a16:creationId xmlns:a16="http://schemas.microsoft.com/office/drawing/2014/main" id="{D5FE658B-C3AA-42D3-8FB7-49D722D6D060}"/>
                    </a:ext>
                  </a:extLst>
                </p:cNvPr>
                <p:cNvGrpSpPr/>
                <p:nvPr/>
              </p:nvGrpSpPr>
              <p:grpSpPr>
                <a:xfrm>
                  <a:off x="4696242" y="4435659"/>
                  <a:ext cx="1510876" cy="1044538"/>
                  <a:chOff x="3787805" y="4984034"/>
                  <a:chExt cx="1510876" cy="1044538"/>
                </a:xfrm>
              </p:grpSpPr>
              <p:sp>
                <p:nvSpPr>
                  <p:cNvPr id="224" name="平行四边形 223">
                    <a:extLst>
                      <a:ext uri="{FF2B5EF4-FFF2-40B4-BE49-F238E27FC236}">
                        <a16:creationId xmlns:a16="http://schemas.microsoft.com/office/drawing/2014/main" id="{0D764987-FBF7-46A6-A343-89AD7D1F74C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5" name="平行四边形 224">
                    <a:extLst>
                      <a:ext uri="{FF2B5EF4-FFF2-40B4-BE49-F238E27FC236}">
                        <a16:creationId xmlns:a16="http://schemas.microsoft.com/office/drawing/2014/main" id="{C848D671-2DC6-4DC6-9205-19AE0D74270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6" name="平行四边形 225">
                    <a:extLst>
                      <a:ext uri="{FF2B5EF4-FFF2-40B4-BE49-F238E27FC236}">
                        <a16:creationId xmlns:a16="http://schemas.microsoft.com/office/drawing/2014/main" id="{A2E1882F-44F7-4B34-9832-812F1FEBE27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7" name="平行四边形 226">
                    <a:extLst>
                      <a:ext uri="{FF2B5EF4-FFF2-40B4-BE49-F238E27FC236}">
                        <a16:creationId xmlns:a16="http://schemas.microsoft.com/office/drawing/2014/main" id="{0B046D54-7EDC-4957-A0D1-4E3CF6266CC4}"/>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8" name="平行四边形 227">
                    <a:extLst>
                      <a:ext uri="{FF2B5EF4-FFF2-40B4-BE49-F238E27FC236}">
                        <a16:creationId xmlns:a16="http://schemas.microsoft.com/office/drawing/2014/main" id="{67F194EE-9690-4ABF-921A-CEB09634744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9" name="平行四边形 228">
                    <a:extLst>
                      <a:ext uri="{FF2B5EF4-FFF2-40B4-BE49-F238E27FC236}">
                        <a16:creationId xmlns:a16="http://schemas.microsoft.com/office/drawing/2014/main" id="{DBF8709E-9580-430D-AE44-DA0215054D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3" name="组合 162">
                  <a:extLst>
                    <a:ext uri="{FF2B5EF4-FFF2-40B4-BE49-F238E27FC236}">
                      <a16:creationId xmlns:a16="http://schemas.microsoft.com/office/drawing/2014/main" id="{9E74B1B1-DEB9-4376-AD2A-9EF47DC72095}"/>
                    </a:ext>
                  </a:extLst>
                </p:cNvPr>
                <p:cNvGrpSpPr/>
                <p:nvPr/>
              </p:nvGrpSpPr>
              <p:grpSpPr>
                <a:xfrm>
                  <a:off x="4989705" y="4257585"/>
                  <a:ext cx="1510876" cy="1044538"/>
                  <a:chOff x="3787805" y="4984034"/>
                  <a:chExt cx="1510876" cy="1044538"/>
                </a:xfrm>
              </p:grpSpPr>
              <p:sp>
                <p:nvSpPr>
                  <p:cNvPr id="218" name="平行四边形 217">
                    <a:extLst>
                      <a:ext uri="{FF2B5EF4-FFF2-40B4-BE49-F238E27FC236}">
                        <a16:creationId xmlns:a16="http://schemas.microsoft.com/office/drawing/2014/main" id="{02B1B410-D073-43C3-A243-63E4396C1B0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9" name="平行四边形 218">
                    <a:extLst>
                      <a:ext uri="{FF2B5EF4-FFF2-40B4-BE49-F238E27FC236}">
                        <a16:creationId xmlns:a16="http://schemas.microsoft.com/office/drawing/2014/main" id="{95555A34-C782-4441-998D-2662B5A9D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0" name="平行四边形 219">
                    <a:extLst>
                      <a:ext uri="{FF2B5EF4-FFF2-40B4-BE49-F238E27FC236}">
                        <a16:creationId xmlns:a16="http://schemas.microsoft.com/office/drawing/2014/main" id="{AB59D3C1-ECD7-4F96-AE2A-64AD10F73BC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1" name="平行四边形 220">
                    <a:extLst>
                      <a:ext uri="{FF2B5EF4-FFF2-40B4-BE49-F238E27FC236}">
                        <a16:creationId xmlns:a16="http://schemas.microsoft.com/office/drawing/2014/main" id="{46DB5DEF-A287-4BA3-94C1-60B2DB7134E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2" name="平行四边形 221">
                    <a:extLst>
                      <a:ext uri="{FF2B5EF4-FFF2-40B4-BE49-F238E27FC236}">
                        <a16:creationId xmlns:a16="http://schemas.microsoft.com/office/drawing/2014/main" id="{86EC6891-0A74-4479-9291-0261492C8BF9}"/>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3" name="平行四边形 222">
                    <a:extLst>
                      <a:ext uri="{FF2B5EF4-FFF2-40B4-BE49-F238E27FC236}">
                        <a16:creationId xmlns:a16="http://schemas.microsoft.com/office/drawing/2014/main" id="{4EFFF7E6-65BA-4622-AD0E-B3E97A6014F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4" name="组合 163">
                  <a:extLst>
                    <a:ext uri="{FF2B5EF4-FFF2-40B4-BE49-F238E27FC236}">
                      <a16:creationId xmlns:a16="http://schemas.microsoft.com/office/drawing/2014/main" id="{8A683E33-902E-4F3E-91F5-77CC0D0BC301}"/>
                    </a:ext>
                  </a:extLst>
                </p:cNvPr>
                <p:cNvGrpSpPr/>
                <p:nvPr/>
              </p:nvGrpSpPr>
              <p:grpSpPr>
                <a:xfrm>
                  <a:off x="5277029" y="4078080"/>
                  <a:ext cx="1510876" cy="1044538"/>
                  <a:chOff x="3787805" y="4984034"/>
                  <a:chExt cx="1510876" cy="1044538"/>
                </a:xfrm>
              </p:grpSpPr>
              <p:sp>
                <p:nvSpPr>
                  <p:cNvPr id="212" name="平行四边形 211">
                    <a:extLst>
                      <a:ext uri="{FF2B5EF4-FFF2-40B4-BE49-F238E27FC236}">
                        <a16:creationId xmlns:a16="http://schemas.microsoft.com/office/drawing/2014/main" id="{F2E3C956-38DF-440B-987C-35EAAEE1C5F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3" name="平行四边形 212">
                    <a:extLst>
                      <a:ext uri="{FF2B5EF4-FFF2-40B4-BE49-F238E27FC236}">
                        <a16:creationId xmlns:a16="http://schemas.microsoft.com/office/drawing/2014/main" id="{FBE99913-3A0B-436D-923B-A42EB678676D}"/>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4" name="平行四边形 213">
                    <a:extLst>
                      <a:ext uri="{FF2B5EF4-FFF2-40B4-BE49-F238E27FC236}">
                        <a16:creationId xmlns:a16="http://schemas.microsoft.com/office/drawing/2014/main" id="{A9EEF3EF-146C-46B8-B713-AB0058212015}"/>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5" name="平行四边形 214">
                    <a:extLst>
                      <a:ext uri="{FF2B5EF4-FFF2-40B4-BE49-F238E27FC236}">
                        <a16:creationId xmlns:a16="http://schemas.microsoft.com/office/drawing/2014/main" id="{1AFAB252-F99A-4C75-8875-16523017A284}"/>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6" name="平行四边形 215">
                    <a:extLst>
                      <a:ext uri="{FF2B5EF4-FFF2-40B4-BE49-F238E27FC236}">
                        <a16:creationId xmlns:a16="http://schemas.microsoft.com/office/drawing/2014/main" id="{05CA0FDC-F19F-469D-9D2D-516A86EA528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7" name="平行四边形 216">
                    <a:extLst>
                      <a:ext uri="{FF2B5EF4-FFF2-40B4-BE49-F238E27FC236}">
                        <a16:creationId xmlns:a16="http://schemas.microsoft.com/office/drawing/2014/main" id="{5819EB06-1831-4020-8580-19A77210BF4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5" name="组合 164">
                  <a:extLst>
                    <a:ext uri="{FF2B5EF4-FFF2-40B4-BE49-F238E27FC236}">
                      <a16:creationId xmlns:a16="http://schemas.microsoft.com/office/drawing/2014/main" id="{23778F94-DA11-4424-96F2-601A4CC3BDB1}"/>
                    </a:ext>
                  </a:extLst>
                </p:cNvPr>
                <p:cNvGrpSpPr/>
                <p:nvPr/>
              </p:nvGrpSpPr>
              <p:grpSpPr>
                <a:xfrm>
                  <a:off x="5608413" y="3887734"/>
                  <a:ext cx="1510876" cy="1044538"/>
                  <a:chOff x="3787805" y="4984034"/>
                  <a:chExt cx="1510876" cy="1044538"/>
                </a:xfrm>
              </p:grpSpPr>
              <p:sp>
                <p:nvSpPr>
                  <p:cNvPr id="206" name="平行四边形 205">
                    <a:extLst>
                      <a:ext uri="{FF2B5EF4-FFF2-40B4-BE49-F238E27FC236}">
                        <a16:creationId xmlns:a16="http://schemas.microsoft.com/office/drawing/2014/main" id="{CE15D695-C810-4D2F-9746-76B4E3EC1E3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7" name="平行四边形 206">
                    <a:extLst>
                      <a:ext uri="{FF2B5EF4-FFF2-40B4-BE49-F238E27FC236}">
                        <a16:creationId xmlns:a16="http://schemas.microsoft.com/office/drawing/2014/main" id="{9D8B0191-0C27-4D2A-8D27-5F98DE545FC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8" name="平行四边形 207">
                    <a:extLst>
                      <a:ext uri="{FF2B5EF4-FFF2-40B4-BE49-F238E27FC236}">
                        <a16:creationId xmlns:a16="http://schemas.microsoft.com/office/drawing/2014/main" id="{2F31D2E5-F62B-4349-BA87-D17FCDEC9B8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9" name="平行四边形 208">
                    <a:extLst>
                      <a:ext uri="{FF2B5EF4-FFF2-40B4-BE49-F238E27FC236}">
                        <a16:creationId xmlns:a16="http://schemas.microsoft.com/office/drawing/2014/main" id="{17625056-4887-4E84-B8CD-A660942E8DF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0" name="平行四边形 209">
                    <a:extLst>
                      <a:ext uri="{FF2B5EF4-FFF2-40B4-BE49-F238E27FC236}">
                        <a16:creationId xmlns:a16="http://schemas.microsoft.com/office/drawing/2014/main" id="{592848D2-548E-4F34-AE75-41B074F98D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1" name="平行四边形 210">
                    <a:extLst>
                      <a:ext uri="{FF2B5EF4-FFF2-40B4-BE49-F238E27FC236}">
                        <a16:creationId xmlns:a16="http://schemas.microsoft.com/office/drawing/2014/main" id="{A3DD1D05-6E7C-4F9A-B4A8-EFDA579B874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6" name="组合 165">
                  <a:extLst>
                    <a:ext uri="{FF2B5EF4-FFF2-40B4-BE49-F238E27FC236}">
                      <a16:creationId xmlns:a16="http://schemas.microsoft.com/office/drawing/2014/main" id="{3BE61827-EF0F-4A00-AAEC-5310281EBB42}"/>
                    </a:ext>
                  </a:extLst>
                </p:cNvPr>
                <p:cNvGrpSpPr/>
                <p:nvPr/>
              </p:nvGrpSpPr>
              <p:grpSpPr>
                <a:xfrm>
                  <a:off x="5901876" y="3709660"/>
                  <a:ext cx="1510876" cy="1044538"/>
                  <a:chOff x="3787805" y="4984034"/>
                  <a:chExt cx="1510876" cy="1044538"/>
                </a:xfrm>
              </p:grpSpPr>
              <p:sp>
                <p:nvSpPr>
                  <p:cNvPr id="200" name="平行四边形 199">
                    <a:extLst>
                      <a:ext uri="{FF2B5EF4-FFF2-40B4-BE49-F238E27FC236}">
                        <a16:creationId xmlns:a16="http://schemas.microsoft.com/office/drawing/2014/main" id="{854C0C3F-A0AD-4415-B660-47EDEBEB128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1" name="平行四边形 200">
                    <a:extLst>
                      <a:ext uri="{FF2B5EF4-FFF2-40B4-BE49-F238E27FC236}">
                        <a16:creationId xmlns:a16="http://schemas.microsoft.com/office/drawing/2014/main" id="{DFFDB2BE-229A-4965-91A0-F190DB6593E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2" name="平行四边形 201">
                    <a:extLst>
                      <a:ext uri="{FF2B5EF4-FFF2-40B4-BE49-F238E27FC236}">
                        <a16:creationId xmlns:a16="http://schemas.microsoft.com/office/drawing/2014/main" id="{3C510D03-BEBC-40B7-B112-8C8B32C5B0A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3" name="平行四边形 202">
                    <a:extLst>
                      <a:ext uri="{FF2B5EF4-FFF2-40B4-BE49-F238E27FC236}">
                        <a16:creationId xmlns:a16="http://schemas.microsoft.com/office/drawing/2014/main" id="{94CBBF75-BD89-4900-8BB1-9E2810AAD40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4" name="平行四边形 203">
                    <a:extLst>
                      <a:ext uri="{FF2B5EF4-FFF2-40B4-BE49-F238E27FC236}">
                        <a16:creationId xmlns:a16="http://schemas.microsoft.com/office/drawing/2014/main" id="{8CD9A61F-A983-43D5-89A2-FD965AFCAE4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5" name="平行四边形 204">
                    <a:extLst>
                      <a:ext uri="{FF2B5EF4-FFF2-40B4-BE49-F238E27FC236}">
                        <a16:creationId xmlns:a16="http://schemas.microsoft.com/office/drawing/2014/main" id="{0603AE77-7290-4A3C-990C-EE0DDB3C09A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7" name="组合 166">
                  <a:extLst>
                    <a:ext uri="{FF2B5EF4-FFF2-40B4-BE49-F238E27FC236}">
                      <a16:creationId xmlns:a16="http://schemas.microsoft.com/office/drawing/2014/main" id="{30DCF0F1-4501-4135-AF8B-B64B5D85FF64}"/>
                    </a:ext>
                  </a:extLst>
                </p:cNvPr>
                <p:cNvGrpSpPr/>
                <p:nvPr/>
              </p:nvGrpSpPr>
              <p:grpSpPr>
                <a:xfrm>
                  <a:off x="6189200" y="3530155"/>
                  <a:ext cx="1510876" cy="1044538"/>
                  <a:chOff x="3787805" y="4984034"/>
                  <a:chExt cx="1510876" cy="1044538"/>
                </a:xfrm>
              </p:grpSpPr>
              <p:sp>
                <p:nvSpPr>
                  <p:cNvPr id="194" name="平行四边形 193">
                    <a:extLst>
                      <a:ext uri="{FF2B5EF4-FFF2-40B4-BE49-F238E27FC236}">
                        <a16:creationId xmlns:a16="http://schemas.microsoft.com/office/drawing/2014/main" id="{4B6905ED-8344-4170-A45F-04F9D26C965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5" name="平行四边形 194">
                    <a:extLst>
                      <a:ext uri="{FF2B5EF4-FFF2-40B4-BE49-F238E27FC236}">
                        <a16:creationId xmlns:a16="http://schemas.microsoft.com/office/drawing/2014/main" id="{3029AF37-D383-4781-9CB6-D2FF188FA9D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6" name="平行四边形 195">
                    <a:extLst>
                      <a:ext uri="{FF2B5EF4-FFF2-40B4-BE49-F238E27FC236}">
                        <a16:creationId xmlns:a16="http://schemas.microsoft.com/office/drawing/2014/main" id="{83D9503F-3601-435F-97E3-3A1BAF70EFC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7" name="平行四边形 196">
                    <a:extLst>
                      <a:ext uri="{FF2B5EF4-FFF2-40B4-BE49-F238E27FC236}">
                        <a16:creationId xmlns:a16="http://schemas.microsoft.com/office/drawing/2014/main" id="{42EE24B7-382D-40D0-9826-F0BFD4CD756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8" name="平行四边形 197">
                    <a:extLst>
                      <a:ext uri="{FF2B5EF4-FFF2-40B4-BE49-F238E27FC236}">
                        <a16:creationId xmlns:a16="http://schemas.microsoft.com/office/drawing/2014/main" id="{0817E4F3-DD85-4A2A-AA9B-7CDDBC5A96E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9" name="平行四边形 198">
                    <a:extLst>
                      <a:ext uri="{FF2B5EF4-FFF2-40B4-BE49-F238E27FC236}">
                        <a16:creationId xmlns:a16="http://schemas.microsoft.com/office/drawing/2014/main" id="{D6654FEC-5E30-4BB1-AC24-B50DC27B5DB5}"/>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8" name="组合 167">
                  <a:extLst>
                    <a:ext uri="{FF2B5EF4-FFF2-40B4-BE49-F238E27FC236}">
                      <a16:creationId xmlns:a16="http://schemas.microsoft.com/office/drawing/2014/main" id="{4D6C6770-3C8F-47A4-8B62-3925A220708B}"/>
                    </a:ext>
                  </a:extLst>
                </p:cNvPr>
                <p:cNvGrpSpPr/>
                <p:nvPr/>
              </p:nvGrpSpPr>
              <p:grpSpPr>
                <a:xfrm>
                  <a:off x="6510578" y="3348836"/>
                  <a:ext cx="1510876" cy="1044538"/>
                  <a:chOff x="3787805" y="4984034"/>
                  <a:chExt cx="1510876" cy="1044538"/>
                </a:xfrm>
              </p:grpSpPr>
              <p:sp>
                <p:nvSpPr>
                  <p:cNvPr id="188" name="平行四边形 187">
                    <a:extLst>
                      <a:ext uri="{FF2B5EF4-FFF2-40B4-BE49-F238E27FC236}">
                        <a16:creationId xmlns:a16="http://schemas.microsoft.com/office/drawing/2014/main" id="{A108FBA0-8A0F-4FAD-9D36-E6A6DDDF7E5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9" name="平行四边形 188">
                    <a:extLst>
                      <a:ext uri="{FF2B5EF4-FFF2-40B4-BE49-F238E27FC236}">
                        <a16:creationId xmlns:a16="http://schemas.microsoft.com/office/drawing/2014/main" id="{22EC370C-79DD-42B2-99C1-6130E5A4D4ED}"/>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0" name="平行四边形 189">
                    <a:extLst>
                      <a:ext uri="{FF2B5EF4-FFF2-40B4-BE49-F238E27FC236}">
                        <a16:creationId xmlns:a16="http://schemas.microsoft.com/office/drawing/2014/main" id="{CF422D2D-0A24-4B2A-8598-0D1D86E12881}"/>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1" name="平行四边形 190">
                    <a:extLst>
                      <a:ext uri="{FF2B5EF4-FFF2-40B4-BE49-F238E27FC236}">
                        <a16:creationId xmlns:a16="http://schemas.microsoft.com/office/drawing/2014/main" id="{220EAEAA-221D-4CE8-8930-4D6119B16A81}"/>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2" name="平行四边形 191">
                    <a:extLst>
                      <a:ext uri="{FF2B5EF4-FFF2-40B4-BE49-F238E27FC236}">
                        <a16:creationId xmlns:a16="http://schemas.microsoft.com/office/drawing/2014/main" id="{4C101B91-1D98-496A-9D87-88D773EA3C6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3" name="平行四边形 192">
                    <a:extLst>
                      <a:ext uri="{FF2B5EF4-FFF2-40B4-BE49-F238E27FC236}">
                        <a16:creationId xmlns:a16="http://schemas.microsoft.com/office/drawing/2014/main" id="{E60BF298-8549-4871-A167-D049BC2C3F3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9" name="组合 168">
                  <a:extLst>
                    <a:ext uri="{FF2B5EF4-FFF2-40B4-BE49-F238E27FC236}">
                      <a16:creationId xmlns:a16="http://schemas.microsoft.com/office/drawing/2014/main" id="{8D3254B3-2A91-446D-810D-1A10F47A0A72}"/>
                    </a:ext>
                  </a:extLst>
                </p:cNvPr>
                <p:cNvGrpSpPr/>
                <p:nvPr/>
              </p:nvGrpSpPr>
              <p:grpSpPr>
                <a:xfrm>
                  <a:off x="6804041" y="3170762"/>
                  <a:ext cx="1510876" cy="1044538"/>
                  <a:chOff x="3787805" y="4984034"/>
                  <a:chExt cx="1510876" cy="1044538"/>
                </a:xfrm>
              </p:grpSpPr>
              <p:sp>
                <p:nvSpPr>
                  <p:cNvPr id="182" name="平行四边形 181">
                    <a:extLst>
                      <a:ext uri="{FF2B5EF4-FFF2-40B4-BE49-F238E27FC236}">
                        <a16:creationId xmlns:a16="http://schemas.microsoft.com/office/drawing/2014/main" id="{19138BB9-4229-433E-9EFC-72FCA6A22A3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3" name="平行四边形 182">
                    <a:extLst>
                      <a:ext uri="{FF2B5EF4-FFF2-40B4-BE49-F238E27FC236}">
                        <a16:creationId xmlns:a16="http://schemas.microsoft.com/office/drawing/2014/main" id="{81279DA4-A4AE-4FDE-8339-76894EAEC41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4" name="平行四边形 183">
                    <a:extLst>
                      <a:ext uri="{FF2B5EF4-FFF2-40B4-BE49-F238E27FC236}">
                        <a16:creationId xmlns:a16="http://schemas.microsoft.com/office/drawing/2014/main" id="{4BEF05C4-EA13-43CD-A40C-90114B3DBED8}"/>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5" name="平行四边形 184">
                    <a:extLst>
                      <a:ext uri="{FF2B5EF4-FFF2-40B4-BE49-F238E27FC236}">
                        <a16:creationId xmlns:a16="http://schemas.microsoft.com/office/drawing/2014/main" id="{83CC054F-EFC8-47DC-A485-05D22AD324B1}"/>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6" name="平行四边形 185">
                    <a:extLst>
                      <a:ext uri="{FF2B5EF4-FFF2-40B4-BE49-F238E27FC236}">
                        <a16:creationId xmlns:a16="http://schemas.microsoft.com/office/drawing/2014/main" id="{EBAC5D89-3A75-4BA3-A5EB-3E8756912BD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7" name="平行四边形 186">
                    <a:extLst>
                      <a:ext uri="{FF2B5EF4-FFF2-40B4-BE49-F238E27FC236}">
                        <a16:creationId xmlns:a16="http://schemas.microsoft.com/office/drawing/2014/main" id="{EFEA06F9-E5C0-4C3E-95B2-573B65DF7FDE}"/>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70" name="组合 169">
                  <a:extLst>
                    <a:ext uri="{FF2B5EF4-FFF2-40B4-BE49-F238E27FC236}">
                      <a16:creationId xmlns:a16="http://schemas.microsoft.com/office/drawing/2014/main" id="{AC45626C-9049-4BCA-A510-5F13B1D082A7}"/>
                    </a:ext>
                  </a:extLst>
                </p:cNvPr>
                <p:cNvGrpSpPr/>
                <p:nvPr/>
              </p:nvGrpSpPr>
              <p:grpSpPr>
                <a:xfrm>
                  <a:off x="7091365" y="2991257"/>
                  <a:ext cx="1510876" cy="1044538"/>
                  <a:chOff x="3787805" y="4984034"/>
                  <a:chExt cx="1510876" cy="1044538"/>
                </a:xfrm>
              </p:grpSpPr>
              <p:sp>
                <p:nvSpPr>
                  <p:cNvPr id="176" name="平行四边形 175">
                    <a:extLst>
                      <a:ext uri="{FF2B5EF4-FFF2-40B4-BE49-F238E27FC236}">
                        <a16:creationId xmlns:a16="http://schemas.microsoft.com/office/drawing/2014/main" id="{DA95825C-E659-44B4-82F6-06797082B05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77" name="平行四边形 176">
                    <a:extLst>
                      <a:ext uri="{FF2B5EF4-FFF2-40B4-BE49-F238E27FC236}">
                        <a16:creationId xmlns:a16="http://schemas.microsoft.com/office/drawing/2014/main" id="{9E3A37C0-2823-4E10-8E20-E7C8FB53ADE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78" name="平行四边形 177">
                    <a:extLst>
                      <a:ext uri="{FF2B5EF4-FFF2-40B4-BE49-F238E27FC236}">
                        <a16:creationId xmlns:a16="http://schemas.microsoft.com/office/drawing/2014/main" id="{3930214E-E64C-4DF5-8A3D-D1177E636D61}"/>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79" name="平行四边形 178">
                    <a:extLst>
                      <a:ext uri="{FF2B5EF4-FFF2-40B4-BE49-F238E27FC236}">
                        <a16:creationId xmlns:a16="http://schemas.microsoft.com/office/drawing/2014/main" id="{4F39658C-8D8A-4FE4-A482-3E71E6F9A7E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0" name="平行四边形 179">
                    <a:extLst>
                      <a:ext uri="{FF2B5EF4-FFF2-40B4-BE49-F238E27FC236}">
                        <a16:creationId xmlns:a16="http://schemas.microsoft.com/office/drawing/2014/main" id="{48A026F9-4E82-4127-9D67-F35220DA5924}"/>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1" name="平行四边形 180">
                    <a:extLst>
                      <a:ext uri="{FF2B5EF4-FFF2-40B4-BE49-F238E27FC236}">
                        <a16:creationId xmlns:a16="http://schemas.microsoft.com/office/drawing/2014/main" id="{578B3992-778A-4DB5-8BA7-6DA5C5FC655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sp>
              <p:nvSpPr>
                <p:cNvPr id="171" name="平行四边形 170">
                  <a:extLst>
                    <a:ext uri="{FF2B5EF4-FFF2-40B4-BE49-F238E27FC236}">
                      <a16:creationId xmlns:a16="http://schemas.microsoft.com/office/drawing/2014/main" id="{B162362B-BD32-45B9-991B-4803CFEF9985}"/>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72" name="任意多边形: 形状 171">
                  <a:extLst>
                    <a:ext uri="{FF2B5EF4-FFF2-40B4-BE49-F238E27FC236}">
                      <a16:creationId xmlns:a16="http://schemas.microsoft.com/office/drawing/2014/main" id="{7D12A858-1351-4F25-AEEF-4AF4F3132DB4}"/>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173" name="平行四边形 172">
                  <a:extLst>
                    <a:ext uri="{FF2B5EF4-FFF2-40B4-BE49-F238E27FC236}">
                      <a16:creationId xmlns:a16="http://schemas.microsoft.com/office/drawing/2014/main" id="{A94412EB-F030-43A3-ACFE-300286C44146}"/>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74" name="任意多边形: 形状 173">
                  <a:extLst>
                    <a:ext uri="{FF2B5EF4-FFF2-40B4-BE49-F238E27FC236}">
                      <a16:creationId xmlns:a16="http://schemas.microsoft.com/office/drawing/2014/main" id="{ECEEC136-33A2-4A97-9A57-4C2ECD12F664}"/>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175" name="平行四边形 174">
                  <a:extLst>
                    <a:ext uri="{FF2B5EF4-FFF2-40B4-BE49-F238E27FC236}">
                      <a16:creationId xmlns:a16="http://schemas.microsoft.com/office/drawing/2014/main" id="{E079C9AD-2066-4AFD-8B1E-F6E2B4E657E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sp>
          <p:nvSpPr>
            <p:cNvPr id="153" name="十字形 152">
              <a:extLst>
                <a:ext uri="{FF2B5EF4-FFF2-40B4-BE49-F238E27FC236}">
                  <a16:creationId xmlns:a16="http://schemas.microsoft.com/office/drawing/2014/main" id="{B104CA37-BFB7-4EDA-AD72-B517BAFD5615}"/>
                </a:ext>
              </a:extLst>
            </p:cNvPr>
            <p:cNvSpPr/>
            <p:nvPr/>
          </p:nvSpPr>
          <p:spPr>
            <a:xfrm>
              <a:off x="9324390" y="3347675"/>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54" name="组合 153">
              <a:extLst>
                <a:ext uri="{FF2B5EF4-FFF2-40B4-BE49-F238E27FC236}">
                  <a16:creationId xmlns:a16="http://schemas.microsoft.com/office/drawing/2014/main" id="{0031F32C-43AA-4640-AFB9-4D1810FAD6C4}"/>
                </a:ext>
              </a:extLst>
            </p:cNvPr>
            <p:cNvGrpSpPr/>
            <p:nvPr/>
          </p:nvGrpSpPr>
          <p:grpSpPr>
            <a:xfrm>
              <a:off x="8375650" y="1835561"/>
              <a:ext cx="762000" cy="762000"/>
              <a:chOff x="1320800" y="1729210"/>
              <a:chExt cx="762000" cy="762000"/>
            </a:xfrm>
          </p:grpSpPr>
          <p:sp>
            <p:nvSpPr>
              <p:cNvPr id="155" name="斜纹 154">
                <a:extLst>
                  <a:ext uri="{FF2B5EF4-FFF2-40B4-BE49-F238E27FC236}">
                    <a16:creationId xmlns:a16="http://schemas.microsoft.com/office/drawing/2014/main" id="{79605C59-D777-486F-A4F8-63C18428A61B}"/>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6" name="椭圆 155">
                <a:extLst>
                  <a:ext uri="{FF2B5EF4-FFF2-40B4-BE49-F238E27FC236}">
                    <a16:creationId xmlns:a16="http://schemas.microsoft.com/office/drawing/2014/main" id="{FE5C8A6F-FF02-47F2-BA20-6EFB294229A8}"/>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28" name="组合 27">
            <a:extLst>
              <a:ext uri="{FF2B5EF4-FFF2-40B4-BE49-F238E27FC236}">
                <a16:creationId xmlns:a16="http://schemas.microsoft.com/office/drawing/2014/main" id="{2E88BED7-3689-4B70-8463-85CF357217BD}"/>
              </a:ext>
            </a:extLst>
          </p:cNvPr>
          <p:cNvGrpSpPr/>
          <p:nvPr/>
        </p:nvGrpSpPr>
        <p:grpSpPr>
          <a:xfrm>
            <a:off x="9150962" y="1911761"/>
            <a:ext cx="2260600" cy="3307926"/>
            <a:chOff x="9150962" y="1911761"/>
            <a:chExt cx="2260600" cy="3307926"/>
          </a:xfrm>
        </p:grpSpPr>
        <p:sp>
          <p:nvSpPr>
            <p:cNvPr id="6" name="矩形: 圆角 5">
              <a:extLst>
                <a:ext uri="{FF2B5EF4-FFF2-40B4-BE49-F238E27FC236}">
                  <a16:creationId xmlns:a16="http://schemas.microsoft.com/office/drawing/2014/main" id="{8DFE21C0-631C-4FFB-A4CD-F2388E16AF82}"/>
                </a:ext>
              </a:extLst>
            </p:cNvPr>
            <p:cNvSpPr/>
            <p:nvPr/>
          </p:nvSpPr>
          <p:spPr>
            <a:xfrm>
              <a:off x="9150962" y="1911761"/>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4" name="组合 133">
              <a:extLst>
                <a:ext uri="{FF2B5EF4-FFF2-40B4-BE49-F238E27FC236}">
                  <a16:creationId xmlns:a16="http://schemas.microsoft.com/office/drawing/2014/main" id="{951F2203-2EDD-4895-8AC3-C84F7E008F47}"/>
                </a:ext>
              </a:extLst>
            </p:cNvPr>
            <p:cNvGrpSpPr/>
            <p:nvPr/>
          </p:nvGrpSpPr>
          <p:grpSpPr>
            <a:xfrm>
              <a:off x="9150962" y="1911761"/>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260" name="图片 259">
              <a:extLst>
                <a:ext uri="{FF2B5EF4-FFF2-40B4-BE49-F238E27FC236}">
                  <a16:creationId xmlns:a16="http://schemas.microsoft.com/office/drawing/2014/main" id="{BEF67500-2EF9-43C4-9535-9DC05C602F1D}"/>
                </a:ext>
              </a:extLst>
            </p:cNvPr>
            <p:cNvPicPr>
              <a:picLocks noChangeAspect="1"/>
            </p:cNvPicPr>
            <p:nvPr/>
          </p:nvPicPr>
          <p:blipFill>
            <a:blip r:embed="rId4"/>
            <a:stretch>
              <a:fillRect/>
            </a:stretch>
          </p:blipFill>
          <p:spPr>
            <a:xfrm>
              <a:off x="9410948" y="3070677"/>
              <a:ext cx="1752800" cy="1199924"/>
            </a:xfrm>
            <a:prstGeom prst="rect">
              <a:avLst/>
            </a:prstGeom>
          </p:spPr>
        </p:pic>
      </p:grpSp>
      <p:sp>
        <p:nvSpPr>
          <p:cNvPr id="25" name="矩形: 圆角 24">
            <a:extLst>
              <a:ext uri="{FF2B5EF4-FFF2-40B4-BE49-F238E27FC236}">
                <a16:creationId xmlns:a16="http://schemas.microsoft.com/office/drawing/2014/main" id="{6F343A3F-AD8B-49E5-B863-B2A1D6D8CA0D}"/>
              </a:ext>
            </a:extLst>
          </p:cNvPr>
          <p:cNvSpPr/>
          <p:nvPr/>
        </p:nvSpPr>
        <p:spPr>
          <a:xfrm>
            <a:off x="3476989" y="139794"/>
            <a:ext cx="855852" cy="924051"/>
          </a:xfrm>
          <a:prstGeom prst="round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B8D2AD2-0D25-469B-9726-A84EEE98B376}"/>
              </a:ext>
            </a:extLst>
          </p:cNvPr>
          <p:cNvSpPr/>
          <p:nvPr/>
        </p:nvSpPr>
        <p:spPr>
          <a:xfrm>
            <a:off x="3987938" y="5945556"/>
            <a:ext cx="3775393" cy="400110"/>
          </a:xfrm>
          <a:prstGeom prst="rect">
            <a:avLst/>
          </a:prstGeom>
        </p:spPr>
        <p:txBody>
          <a:bodyPr wrap="none">
            <a:spAutoFit/>
          </a:bodyPr>
          <a:lstStyle/>
          <a:p>
            <a:pPr algn="ctr"/>
            <a:r>
              <a:rPr lang="zh-CN" altLang="en-US" sz="2000">
                <a:solidFill>
                  <a:schemeClr val="bg1"/>
                </a:solidFill>
                <a:latin typeface="+mj-ea"/>
              </a:rPr>
              <a:t>电离层探测设备的系统核心架构</a:t>
            </a:r>
          </a:p>
        </p:txBody>
      </p:sp>
      <p:sp>
        <p:nvSpPr>
          <p:cNvPr id="27" name="等腰三角形 26">
            <a:extLst>
              <a:ext uri="{FF2B5EF4-FFF2-40B4-BE49-F238E27FC236}">
                <a16:creationId xmlns:a16="http://schemas.microsoft.com/office/drawing/2014/main" id="{FD46457A-12DB-4ADE-8C1C-8D0B0933013A}"/>
              </a:ext>
            </a:extLst>
          </p:cNvPr>
          <p:cNvSpPr/>
          <p:nvPr/>
        </p:nvSpPr>
        <p:spPr>
          <a:xfrm>
            <a:off x="10091888" y="5460987"/>
            <a:ext cx="423545" cy="3651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147"/>
                                        </p:tgtEl>
                                        <p:attrNameLst>
                                          <p:attrName>style.visibility</p:attrName>
                                        </p:attrNameLst>
                                      </p:cBhvr>
                                      <p:to>
                                        <p:strVal val="visible"/>
                                      </p:to>
                                    </p:set>
                                    <p:animEffect transition="in" filter="fade">
                                      <p:cBhvr>
                                        <p:cTn id="17" dur="500"/>
                                        <p:tgtEl>
                                          <p:spTgt spid="147"/>
                                        </p:tgtEl>
                                      </p:cBhvr>
                                    </p:animEffect>
                                    <p:anim calcmode="lin" valueType="num">
                                      <p:cBhvr>
                                        <p:cTn id="18" dur="500" fill="hold"/>
                                        <p:tgtEl>
                                          <p:spTgt spid="147"/>
                                        </p:tgtEl>
                                        <p:attrNameLst>
                                          <p:attrName>ppt_x</p:attrName>
                                        </p:attrNameLst>
                                      </p:cBhvr>
                                      <p:tavLst>
                                        <p:tav tm="0">
                                          <p:val>
                                            <p:strVal val="#ppt_x"/>
                                          </p:val>
                                        </p:tav>
                                        <p:tav tm="100000">
                                          <p:val>
                                            <p:strVal val="#ppt_x"/>
                                          </p:val>
                                        </p:tav>
                                      </p:tavLst>
                                    </p:anim>
                                    <p:anim calcmode="lin" valueType="num">
                                      <p:cBhvr>
                                        <p:cTn id="19" dur="500" fill="hold"/>
                                        <p:tgtEl>
                                          <p:spTgt spid="14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25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anim calcmode="lin" valueType="num">
                                      <p:cBhvr>
                                        <p:cTn id="23" dur="500" fill="hold"/>
                                        <p:tgtEl>
                                          <p:spTgt spid="28"/>
                                        </p:tgtEl>
                                        <p:attrNameLst>
                                          <p:attrName>ppt_x</p:attrName>
                                        </p:attrNameLst>
                                      </p:cBhvr>
                                      <p:tavLst>
                                        <p:tav tm="0">
                                          <p:val>
                                            <p:strVal val="#ppt_x"/>
                                          </p:val>
                                        </p:tav>
                                        <p:tav tm="100000">
                                          <p:val>
                                            <p:strVal val="#ppt_x"/>
                                          </p:val>
                                        </p:tav>
                                      </p:tavLst>
                                    </p:anim>
                                    <p:anim calcmode="lin" valueType="num">
                                      <p:cBhvr>
                                        <p:cTn id="2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600"/>
                                        <p:tgtEl>
                                          <p:spTgt spid="27"/>
                                        </p:tgtEl>
                                      </p:cBhvr>
                                    </p:animEffect>
                                    <p:anim calcmode="lin" valueType="num">
                                      <p:cBhvr>
                                        <p:cTn id="30" dur="600" fill="hold"/>
                                        <p:tgtEl>
                                          <p:spTgt spid="27"/>
                                        </p:tgtEl>
                                        <p:attrNameLst>
                                          <p:attrName>ppt_x</p:attrName>
                                        </p:attrNameLst>
                                      </p:cBhvr>
                                      <p:tavLst>
                                        <p:tav tm="0">
                                          <p:val>
                                            <p:strVal val="#ppt_x"/>
                                          </p:val>
                                        </p:tav>
                                        <p:tav tm="100000">
                                          <p:val>
                                            <p:strVal val="#ppt_x"/>
                                          </p:val>
                                        </p:tav>
                                      </p:tavLst>
                                    </p:anim>
                                    <p:anim calcmode="lin" valueType="num">
                                      <p:cBhvr>
                                        <p:cTn id="31" dur="6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F3530821-96D6-4636-90A3-3C5E29D4E0A6}"/>
              </a:ext>
            </a:extLst>
          </p:cNvPr>
          <p:cNvSpPr/>
          <p:nvPr/>
        </p:nvSpPr>
        <p:spPr>
          <a:xfrm>
            <a:off x="4458695" y="1995755"/>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78E1E4-94FD-45C8-B923-DF86311B6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120" y="2339511"/>
            <a:ext cx="2178977" cy="2178977"/>
          </a:xfrm>
          <a:prstGeom prst="rect">
            <a:avLst/>
          </a:prstGeom>
        </p:spPr>
      </p:pic>
      <p:sp>
        <p:nvSpPr>
          <p:cNvPr id="3" name="文本框 2">
            <a:extLst>
              <a:ext uri="{FF2B5EF4-FFF2-40B4-BE49-F238E27FC236}">
                <a16:creationId xmlns:a16="http://schemas.microsoft.com/office/drawing/2014/main" id="{EBB6237A-E8AE-458C-85D3-FACAFDD58D2D}"/>
              </a:ext>
            </a:extLst>
          </p:cNvPr>
          <p:cNvSpPr txBox="1"/>
          <p:nvPr/>
        </p:nvSpPr>
        <p:spPr>
          <a:xfrm>
            <a:off x="4332089" y="5206001"/>
            <a:ext cx="2945037" cy="523220"/>
          </a:xfrm>
          <a:prstGeom prst="rect">
            <a:avLst/>
          </a:prstGeom>
          <a:noFill/>
        </p:spPr>
        <p:txBody>
          <a:bodyPr wrap="none" rtlCol="0">
            <a:spAutoFit/>
          </a:bodyPr>
          <a:lstStyle/>
          <a:p>
            <a:r>
              <a:rPr lang="en-US" altLang="zh-CN" sz="2800">
                <a:solidFill>
                  <a:schemeClr val="bg1"/>
                </a:solidFill>
                <a:latin typeface="Consolas" panose="020B0609020204030204" pitchFamily="49" charset="0"/>
              </a:rPr>
              <a:t>134.175.168.24</a:t>
            </a:r>
            <a:endParaRPr lang="zh-CN" altLang="en-US" sz="2800">
              <a:solidFill>
                <a:schemeClr val="bg1"/>
              </a:solidFill>
              <a:latin typeface="Consolas" panose="020B0609020204030204" pitchFamily="49" charset="0"/>
            </a:endParaRPr>
          </a:p>
        </p:txBody>
      </p:sp>
      <p:sp>
        <p:nvSpPr>
          <p:cNvPr id="11" name="文本框 10">
            <a:extLst>
              <a:ext uri="{FF2B5EF4-FFF2-40B4-BE49-F238E27FC236}">
                <a16:creationId xmlns:a16="http://schemas.microsoft.com/office/drawing/2014/main" id="{6AAA17C0-6FC4-44A8-97F5-EE73D23BDA3F}"/>
              </a:ext>
            </a:extLst>
          </p:cNvPr>
          <p:cNvSpPr txBox="1"/>
          <p:nvPr/>
        </p:nvSpPr>
        <p:spPr>
          <a:xfrm>
            <a:off x="7784711" y="3058271"/>
            <a:ext cx="3430747" cy="954107"/>
          </a:xfrm>
          <a:prstGeom prst="rect">
            <a:avLst/>
          </a:prstGeom>
          <a:noFill/>
        </p:spPr>
        <p:txBody>
          <a:bodyPr wrap="none" rtlCol="0">
            <a:spAutoFit/>
          </a:bodyPr>
          <a:lstStyle/>
          <a:p>
            <a:r>
              <a:rPr lang="zh-CN" altLang="en-US" sz="2800">
                <a:solidFill>
                  <a:schemeClr val="bg1"/>
                </a:solidFill>
                <a:latin typeface="Consolas" panose="020B0609020204030204" pitchFamily="49" charset="0"/>
              </a:rPr>
              <a:t>帐号：</a:t>
            </a:r>
            <a:r>
              <a:rPr lang="en-US" altLang="zh-CN" sz="2800">
                <a:solidFill>
                  <a:schemeClr val="bg1"/>
                </a:solidFill>
                <a:latin typeface="Consolas" panose="020B0609020204030204" pitchFamily="49" charset="0"/>
              </a:rPr>
              <a:t>ionolab</a:t>
            </a:r>
          </a:p>
          <a:p>
            <a:r>
              <a:rPr lang="zh-CN" altLang="en-US" sz="2800">
                <a:solidFill>
                  <a:schemeClr val="bg1"/>
                </a:solidFill>
                <a:latin typeface="Consolas" panose="020B0609020204030204" pitchFamily="49" charset="0"/>
              </a:rPr>
              <a:t>密码：</a:t>
            </a:r>
            <a:r>
              <a:rPr lang="en-US" altLang="zh-CN" sz="2800">
                <a:solidFill>
                  <a:schemeClr val="bg1"/>
                </a:solidFill>
                <a:latin typeface="Consolas" panose="020B0609020204030204" pitchFamily="49" charset="0"/>
              </a:rPr>
              <a:t>ionolab2019</a:t>
            </a:r>
            <a:endParaRPr lang="zh-CN" altLang="en-US" sz="2800">
              <a:solidFill>
                <a:schemeClr val="bg1"/>
              </a:solidFill>
              <a:latin typeface="Consolas" panose="020B0609020204030204" pitchFamily="49" charset="0"/>
            </a:endParaRPr>
          </a:p>
        </p:txBody>
      </p:sp>
    </p:spTree>
    <p:extLst>
      <p:ext uri="{BB962C8B-B14F-4D97-AF65-F5344CB8AC3E}">
        <p14:creationId xmlns:p14="http://schemas.microsoft.com/office/powerpoint/2010/main" val="3455329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73C8A9A1-EAB9-470D-9A31-BA59BFC1C75B}"/>
              </a:ext>
            </a:extLst>
          </p:cNvPr>
          <p:cNvSpPr/>
          <p:nvPr/>
        </p:nvSpPr>
        <p:spPr>
          <a:xfrm>
            <a:off x="2713438" y="923222"/>
            <a:ext cx="6653650" cy="5167671"/>
          </a:xfrm>
          <a:prstGeom prst="roundRect">
            <a:avLst>
              <a:gd name="adj" fmla="val 3479"/>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F84DB19-59B7-4F91-AA9B-17EB1B0ACB5B}"/>
              </a:ext>
            </a:extLst>
          </p:cNvPr>
          <p:cNvSpPr/>
          <p:nvPr/>
        </p:nvSpPr>
        <p:spPr>
          <a:xfrm>
            <a:off x="2904262" y="1081765"/>
            <a:ext cx="6383475" cy="49547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6D8F61B-D5D8-455D-87C1-4B5E0796BDE5}"/>
              </a:ext>
            </a:extLst>
          </p:cNvPr>
          <p:cNvSpPr/>
          <p:nvPr/>
        </p:nvSpPr>
        <p:spPr>
          <a:xfrm>
            <a:off x="3246739" y="1479955"/>
            <a:ext cx="4971600" cy="3981600"/>
          </a:xfrm>
          <a:prstGeom prst="rect">
            <a:avLst/>
          </a:prstGeom>
          <a:solidFill>
            <a:schemeClr val="tx2">
              <a:lumMod val="5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77F4AEC7-7351-4A68-8890-32F5A3CFE040}"/>
              </a:ext>
            </a:extLst>
          </p:cNvPr>
          <p:cNvGrpSpPr/>
          <p:nvPr/>
        </p:nvGrpSpPr>
        <p:grpSpPr>
          <a:xfrm>
            <a:off x="3247367" y="1479898"/>
            <a:ext cx="4970344" cy="3981714"/>
            <a:chOff x="3799933" y="1185487"/>
            <a:chExt cx="4970344" cy="3981714"/>
          </a:xfrm>
        </p:grpSpPr>
        <p:grpSp>
          <p:nvGrpSpPr>
            <p:cNvPr id="51" name="组合 50">
              <a:extLst>
                <a:ext uri="{FF2B5EF4-FFF2-40B4-BE49-F238E27FC236}">
                  <a16:creationId xmlns:a16="http://schemas.microsoft.com/office/drawing/2014/main" id="{08D4ED23-8857-4DD4-9769-96DF8D5FA16C}"/>
                </a:ext>
              </a:extLst>
            </p:cNvPr>
            <p:cNvGrpSpPr/>
            <p:nvPr/>
          </p:nvGrpSpPr>
          <p:grpSpPr>
            <a:xfrm>
              <a:off x="3811840" y="1683439"/>
              <a:ext cx="4953000" cy="2986086"/>
              <a:chOff x="3811840" y="1683439"/>
              <a:chExt cx="4953000" cy="2986086"/>
            </a:xfrm>
          </p:grpSpPr>
          <p:cxnSp>
            <p:nvCxnSpPr>
              <p:cNvPr id="291" name="直接连接符 290">
                <a:extLst>
                  <a:ext uri="{FF2B5EF4-FFF2-40B4-BE49-F238E27FC236}">
                    <a16:creationId xmlns:a16="http://schemas.microsoft.com/office/drawing/2014/main" id="{D838B843-08DA-4B0D-92C3-71E30CDA3B9C}"/>
                  </a:ext>
                </a:extLst>
              </p:cNvPr>
              <p:cNvCxnSpPr/>
              <p:nvPr/>
            </p:nvCxnSpPr>
            <p:spPr>
              <a:xfrm rot="16200000">
                <a:off x="6288340" y="2193025"/>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B9D09CBA-0BAC-425E-BF12-902AB79F2244}"/>
                  </a:ext>
                </a:extLst>
              </p:cNvPr>
              <p:cNvCxnSpPr/>
              <p:nvPr/>
            </p:nvCxnSpPr>
            <p:spPr>
              <a:xfrm rot="16200000">
                <a:off x="6288340" y="1695344"/>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6F36A8ED-0824-44FC-A938-DE5280306D5C}"/>
                  </a:ext>
                </a:extLst>
              </p:cNvPr>
              <p:cNvCxnSpPr/>
              <p:nvPr/>
            </p:nvCxnSpPr>
            <p:spPr>
              <a:xfrm rot="16200000">
                <a:off x="6288340" y="1197663"/>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0DC41B95-2F1A-405E-8910-28C85C27C610}"/>
                  </a:ext>
                </a:extLst>
              </p:cNvPr>
              <p:cNvCxnSpPr/>
              <p:nvPr/>
            </p:nvCxnSpPr>
            <p:spPr>
              <a:xfrm rot="16200000">
                <a:off x="6288340" y="699982"/>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FDC84B4B-3B43-4C13-B539-AF76FD657BB7}"/>
                  </a:ext>
                </a:extLst>
              </p:cNvPr>
              <p:cNvCxnSpPr/>
              <p:nvPr/>
            </p:nvCxnSpPr>
            <p:spPr>
              <a:xfrm rot="16200000">
                <a:off x="6288340" y="202301"/>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A7125AC1-2738-47F9-8A05-94C8585E300F}"/>
                  </a:ext>
                </a:extLst>
              </p:cNvPr>
              <p:cNvCxnSpPr/>
              <p:nvPr/>
            </p:nvCxnSpPr>
            <p:spPr>
              <a:xfrm rot="16200000">
                <a:off x="6288340" y="-295380"/>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BDB3F2DC-1C77-4F9C-A71A-34EE01D0C827}"/>
                  </a:ext>
                </a:extLst>
              </p:cNvPr>
              <p:cNvCxnSpPr/>
              <p:nvPr/>
            </p:nvCxnSpPr>
            <p:spPr>
              <a:xfrm rot="16200000">
                <a:off x="6288340" y="-793061"/>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B0DAF426-6043-4441-A8ED-DCCF48166364}"/>
                </a:ext>
              </a:extLst>
            </p:cNvPr>
            <p:cNvGrpSpPr/>
            <p:nvPr/>
          </p:nvGrpSpPr>
          <p:grpSpPr>
            <a:xfrm>
              <a:off x="3799933" y="1185755"/>
              <a:ext cx="54000" cy="3981436"/>
              <a:chOff x="2667794" y="1185755"/>
              <a:chExt cx="1143958" cy="4072874"/>
            </a:xfrm>
          </p:grpSpPr>
          <p:cxnSp>
            <p:nvCxnSpPr>
              <p:cNvPr id="250" name="直接连接符 249">
                <a:extLst>
                  <a:ext uri="{FF2B5EF4-FFF2-40B4-BE49-F238E27FC236}">
                    <a16:creationId xmlns:a16="http://schemas.microsoft.com/office/drawing/2014/main" id="{E3F034BF-C9F0-4934-8F93-EB33DE348687}"/>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1693B951-DA80-41AA-8FE4-AB4182F110AD}"/>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773733CE-91CE-41C3-968E-1707982363CE}"/>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9EBBE60A-9CD7-467A-A19A-A560343A57F0}"/>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87BEDD95-5966-4CB1-9916-79AFE130C78F}"/>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C690DF68-9F15-460B-AB41-A3C06B73D8F9}"/>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894DE48C-688E-472B-9FD6-B676D736E5E6}"/>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C449633B-FE4B-418B-AD82-44E01099CDB4}"/>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ADAB17E5-464B-4FFD-84FB-1352386D3EF8}"/>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465065A4-2C30-421C-A7CA-BF826F34ACEE}"/>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9AB2C3AA-1B07-4CD0-A4F8-1FE1EB266D7F}"/>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9B3BC555-16AC-487C-9C85-5B33A0AA58CE}"/>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02B5EE85-1F45-4452-84C7-654A150822AB}"/>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3000BDA3-7219-4DAD-90B5-C09F9A75978A}"/>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7812C99D-64B0-4F00-91FF-D516F53F898F}"/>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12BD4385-3FEB-486B-8DFC-B379F0A698A9}"/>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3F9D1694-2D2E-4E43-9855-EC6D840D0FAB}"/>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CBAC97B3-0031-4B70-9F5B-205B5F1EC7E3}"/>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95155E0F-5AE3-4F9A-924F-7A3745FC3FF6}"/>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62C9822C-D1A5-4C23-9FA0-79008B31CD91}"/>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CA8A785B-759F-435E-866E-EADC9165863A}"/>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111BCBD0-537F-4B77-A5EE-1E0367574491}"/>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7B8713A5-9E55-4B84-A8E5-E2C771AE4ED9}"/>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37226838-6B02-4256-857B-5D350E67F100}"/>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85852A4E-A9F0-429D-B2FF-097082DBE229}"/>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7CD89267-E14C-47F0-900C-51E5C9BB3D9D}"/>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C1C45EA4-05E0-4E76-AE85-F5AB1BBE432D}"/>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59857411-0A91-4CF9-81AE-C5170668520E}"/>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5286F12C-1C4C-43D2-9D3D-2DC92DFBA074}"/>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AD18D5DE-2C0A-4761-BF79-5D65299182AF}"/>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5587DAE3-A4C5-4E96-BA14-D02D3D4173AD}"/>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BB8E4795-7D86-493D-829B-080447C34FEE}"/>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4B34745F-7A81-4A3D-BF2A-C1C9FE65A238}"/>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14228D81-8F04-437C-AE18-9E376404CDD0}"/>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EA9CA9D8-72F6-4E0B-A924-6F19FC2E17AE}"/>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9A5F5494-A830-4A73-8A91-1F3D230C28CC}"/>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7F2534FA-7610-43F1-B792-A61E4B44D6F9}"/>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D6425474-6325-4B73-AC7F-47DAC6350389}"/>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A7FF3E63-9400-44D4-92D6-5B1E939A12E8}"/>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482E7B24-04DC-4ADC-A8E7-2D17BE25FAED}"/>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F4284C51-BF59-4361-9873-0D0396EF0335}"/>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0955A689-7136-4E8A-9D67-C7145215AC86}"/>
                </a:ext>
              </a:extLst>
            </p:cNvPr>
            <p:cNvGrpSpPr/>
            <p:nvPr/>
          </p:nvGrpSpPr>
          <p:grpSpPr>
            <a:xfrm>
              <a:off x="6246027" y="1185755"/>
              <a:ext cx="72000" cy="3981436"/>
              <a:chOff x="2667794" y="1185755"/>
              <a:chExt cx="1143958" cy="4072874"/>
            </a:xfrm>
          </p:grpSpPr>
          <p:cxnSp>
            <p:nvCxnSpPr>
              <p:cNvPr id="209" name="直接连接符 208">
                <a:extLst>
                  <a:ext uri="{FF2B5EF4-FFF2-40B4-BE49-F238E27FC236}">
                    <a16:creationId xmlns:a16="http://schemas.microsoft.com/office/drawing/2014/main" id="{9EF0A34C-367F-494B-9A91-EE2FE5CCFC7A}"/>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82AB730D-C740-419A-B071-71143B432157}"/>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611DA965-1A47-435D-8C36-E9A9125EED64}"/>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3C5B5E2E-4870-4727-B632-A47932CF7D10}"/>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8F3FB62D-5B69-48B8-AE92-10A966E0ED49}"/>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06D86A4-E1B1-4122-A40A-F487ADF2B763}"/>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BD829FF5-0551-4C19-897B-F227515D68E8}"/>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EDE0D100-1394-4B15-AA4B-3E9448DF23C2}"/>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84EDAE85-00D1-41A0-AE61-B9AE5C21F8BA}"/>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8F167BE1-237C-4674-8441-CE945B630E78}"/>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0EE1B77E-B95F-43E9-9DAD-A372830AC410}"/>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28A2A731-B90C-458C-8530-177D586EAF5D}"/>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1CFCC9E9-7E53-4E02-BBDA-B9DA0AFB9EDB}"/>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FA951A3C-5B68-4629-89C1-387FD00C8A47}"/>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F3B50849-575F-4BE1-9456-A3421C0207A8}"/>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A9ACE32D-D977-43AA-B02D-BA9FA470120A}"/>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ED9E3CBA-C820-43C1-9D99-6F2B5A84F997}"/>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D4BEA4F4-4112-4F02-AE11-5BFEB0686367}"/>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685ADF71-12D2-422D-AE19-799E3CD7F446}"/>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37EC69B3-C8BD-4948-85FC-B7BD26C6A58A}"/>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95317307-92C4-4F9F-83BB-D450FF45E16F}"/>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0706C582-7AE8-4E07-BB89-13A27AE3DA8D}"/>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D7C39652-F23D-4F6D-A1BC-B529F0701328}"/>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111EC33F-D434-4E77-9240-6D0D321278DE}"/>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EAD3275B-4EB3-43BD-83C3-8C4CE32347BD}"/>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A9346B17-FE94-488E-9834-0147A50A15F3}"/>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33742550-E9FF-416E-9703-FA96FA6179C2}"/>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1724CFF8-0105-4E42-A922-DE87613D47A6}"/>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B5E8CE81-1AFD-479B-B29B-19F59933A399}"/>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A3FAE772-0A19-4908-B5B1-94E27912788E}"/>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8AAF84A8-8E9D-4D98-8CCD-A6FCECC7A8B0}"/>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28F2FDC2-DE0A-43F7-BE9C-4AB160AF8110}"/>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003EBEC6-D239-40E4-8202-4424C35E0BD1}"/>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6E22725D-B11C-4D63-AE08-6FFCCC3BF84D}"/>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1AFD63AB-F825-4F9D-BABF-1BDBD801A02E}"/>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57DD7464-A92D-4111-8C40-C87BAA331138}"/>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54F338F1-6AD3-41D5-BBD0-A378AF88155D}"/>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BABCBDEC-E2DE-4499-A5D2-FF3FCE2F1215}"/>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A2463CC5-4C3B-4AF4-874D-CA8E7460FFF6}"/>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A71908FC-3ABA-470A-8180-85400E612A28}"/>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B81AB6B6-FC77-4CC5-ADF1-79F4E2E932AA}"/>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DEA3CA25-2675-48B6-A67F-9FB9CD9DE808}"/>
                </a:ext>
              </a:extLst>
            </p:cNvPr>
            <p:cNvGrpSpPr/>
            <p:nvPr/>
          </p:nvGrpSpPr>
          <p:grpSpPr>
            <a:xfrm>
              <a:off x="8714980" y="1185755"/>
              <a:ext cx="54000" cy="3981436"/>
              <a:chOff x="2667794" y="1185755"/>
              <a:chExt cx="1143958" cy="4072874"/>
            </a:xfrm>
          </p:grpSpPr>
          <p:cxnSp>
            <p:nvCxnSpPr>
              <p:cNvPr id="168" name="直接连接符 167">
                <a:extLst>
                  <a:ext uri="{FF2B5EF4-FFF2-40B4-BE49-F238E27FC236}">
                    <a16:creationId xmlns:a16="http://schemas.microsoft.com/office/drawing/2014/main" id="{A60B29E8-7495-48B6-A5C3-56E765F399C6}"/>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1D545AC-E95F-4755-A045-510099DE5E33}"/>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B62F8B64-8D58-40ED-8D69-95B0B0ACDED8}"/>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C45BBDE1-59DF-4677-8336-36E20833338A}"/>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266CBA5-E09D-4BA0-AF5A-C6F3DF7452D7}"/>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128535E9-9A67-43B5-A764-C0EB32C51CD0}"/>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DD4E84B7-6785-429D-81E1-13CCDA21B166}"/>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6D406B61-734D-4440-B62C-C012651B7257}"/>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58BE68C1-FC10-46F9-80F3-A1FE4C4684FD}"/>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71E8346C-4B6F-4BE0-BBE8-B6E47F17083B}"/>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3C000027-77E3-4CFC-BF41-8DF908CD2930}"/>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9F1656D8-581A-4EB6-A359-E11C9F14A56B}"/>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C9BED035-EF37-4494-B590-AD4110163CE7}"/>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85433FFE-2146-456C-8287-5426F89DA241}"/>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D38FF13D-8943-4893-9DFC-ADA9605AB226}"/>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0D751A08-B4F8-4A26-A13E-B95CCDCC2C2A}"/>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998AA20-84DC-41D2-B122-E74B9B4FDFF1}"/>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79B345E9-2C5B-47BF-9B0A-10C55174FE1B}"/>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2E4C576A-A000-4D10-BD10-79EBCAFECFB2}"/>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E762DC49-CE28-4382-BD2E-D19455FE733F}"/>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96E35438-2C94-487E-80A2-1C9151D95D45}"/>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61ECA5B6-E183-4ADE-9CC2-089661542D0D}"/>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D13A796D-1B33-45CB-AC23-E45E86B2D3EF}"/>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BD775C51-C850-4091-B087-B4FE2423FB28}"/>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085C6601-3EE6-4564-8CF1-E30483DC8461}"/>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E2AC48C3-6E58-4F6A-836C-9A5A2845FB20}"/>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2A1344DA-6139-4572-9F9B-8B51BD4D0889}"/>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C4CADFA-86AE-4555-B38C-10701CAF4685}"/>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125FDA17-45ED-4B21-9CD8-23D3F373AE2B}"/>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FDC93D33-7E3E-42D5-A6CB-3474EE11A13A}"/>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330D164-B341-49B8-8139-ADD4660463CD}"/>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23EBF8F0-8122-4A7D-A6EA-66751E5BACC6}"/>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231797BC-8B80-4DE0-A076-4A014C3EDF64}"/>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C881170C-4701-4A4A-81DB-67B840604E60}"/>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1E9F8E84-8A07-4ECF-9E42-DF431FF7D420}"/>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D45DD6FE-0030-47B8-B5A1-3311B0AC3DD0}"/>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56F602B6-D054-4F3D-A193-79184588FC11}"/>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1EAF9E-2303-411D-8D11-37695FFA79C7}"/>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6786E0E-4EC4-43F5-AB58-3F2FF9474D15}"/>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4DCDF2D-00C2-4218-88E3-96BAFE1B3932}"/>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C8FBE3-CFDD-4B3A-9494-24F83CB54060}"/>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4D3DA3E3-4303-4F7B-B727-F2DC09E9065D}"/>
                </a:ext>
              </a:extLst>
            </p:cNvPr>
            <p:cNvGrpSpPr/>
            <p:nvPr/>
          </p:nvGrpSpPr>
          <p:grpSpPr>
            <a:xfrm>
              <a:off x="3799941" y="5113191"/>
              <a:ext cx="4970336" cy="54000"/>
              <a:chOff x="3799941" y="5197538"/>
              <a:chExt cx="4966550" cy="93191"/>
            </a:xfrm>
          </p:grpSpPr>
          <p:cxnSp>
            <p:nvCxnSpPr>
              <p:cNvPr id="117" name="直接连接符 116">
                <a:extLst>
                  <a:ext uri="{FF2B5EF4-FFF2-40B4-BE49-F238E27FC236}">
                    <a16:creationId xmlns:a16="http://schemas.microsoft.com/office/drawing/2014/main" id="{3940C827-7740-4983-9F50-87EBC2EB8839}"/>
                  </a:ext>
                </a:extLst>
              </p:cNvPr>
              <p:cNvCxnSpPr>
                <a:cxnSpLocks/>
              </p:cNvCxnSpPr>
              <p:nvPr/>
            </p:nvCxnSpPr>
            <p:spPr>
              <a:xfrm rot="16200000">
                <a:off x="375334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CC8C0A6A-69CD-455A-8A8D-C957721ADEF4}"/>
                  </a:ext>
                </a:extLst>
              </p:cNvPr>
              <p:cNvCxnSpPr>
                <a:cxnSpLocks/>
              </p:cNvCxnSpPr>
              <p:nvPr/>
            </p:nvCxnSpPr>
            <p:spPr>
              <a:xfrm rot="16200000">
                <a:off x="385267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FEAF2BA-C2B5-45BF-925C-E5735CE46B54}"/>
                  </a:ext>
                </a:extLst>
              </p:cNvPr>
              <p:cNvCxnSpPr>
                <a:cxnSpLocks/>
              </p:cNvCxnSpPr>
              <p:nvPr/>
            </p:nvCxnSpPr>
            <p:spPr>
              <a:xfrm rot="16200000">
                <a:off x="395200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CF9E44DF-28A8-466F-BB8C-A29236FE4B99}"/>
                  </a:ext>
                </a:extLst>
              </p:cNvPr>
              <p:cNvCxnSpPr>
                <a:cxnSpLocks/>
              </p:cNvCxnSpPr>
              <p:nvPr/>
            </p:nvCxnSpPr>
            <p:spPr>
              <a:xfrm rot="16200000">
                <a:off x="415066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7D7685A-4FA8-4BF5-AF3A-31DC5638ADED}"/>
                  </a:ext>
                </a:extLst>
              </p:cNvPr>
              <p:cNvCxnSpPr>
                <a:cxnSpLocks/>
              </p:cNvCxnSpPr>
              <p:nvPr/>
            </p:nvCxnSpPr>
            <p:spPr>
              <a:xfrm rot="16200000">
                <a:off x="405133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B8A8BAD-4A1D-4718-80E1-11FA4C37E19C}"/>
                  </a:ext>
                </a:extLst>
              </p:cNvPr>
              <p:cNvCxnSpPr>
                <a:cxnSpLocks/>
              </p:cNvCxnSpPr>
              <p:nvPr/>
            </p:nvCxnSpPr>
            <p:spPr>
              <a:xfrm rot="16200000">
                <a:off x="425000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7CE46F9B-9607-4A78-96DD-E7C4797DE5E8}"/>
                  </a:ext>
                </a:extLst>
              </p:cNvPr>
              <p:cNvCxnSpPr>
                <a:cxnSpLocks/>
              </p:cNvCxnSpPr>
              <p:nvPr/>
            </p:nvCxnSpPr>
            <p:spPr>
              <a:xfrm rot="16200000">
                <a:off x="434933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E663314-206E-4899-90BB-EF37E8E2D7A9}"/>
                  </a:ext>
                </a:extLst>
              </p:cNvPr>
              <p:cNvCxnSpPr>
                <a:cxnSpLocks/>
              </p:cNvCxnSpPr>
              <p:nvPr/>
            </p:nvCxnSpPr>
            <p:spPr>
              <a:xfrm rot="16200000">
                <a:off x="444866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2ACCCA5-1CC0-422F-8A58-56AD7F2B72C8}"/>
                  </a:ext>
                </a:extLst>
              </p:cNvPr>
              <p:cNvCxnSpPr>
                <a:cxnSpLocks/>
              </p:cNvCxnSpPr>
              <p:nvPr/>
            </p:nvCxnSpPr>
            <p:spPr>
              <a:xfrm rot="16200000">
                <a:off x="464732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C571549A-905F-4ACB-B6A3-07CE2EF9AB0E}"/>
                  </a:ext>
                </a:extLst>
              </p:cNvPr>
              <p:cNvCxnSpPr>
                <a:cxnSpLocks/>
              </p:cNvCxnSpPr>
              <p:nvPr/>
            </p:nvCxnSpPr>
            <p:spPr>
              <a:xfrm rot="16200000">
                <a:off x="454799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599AEDC-2168-401D-A806-016492C84B12}"/>
                  </a:ext>
                </a:extLst>
              </p:cNvPr>
              <p:cNvCxnSpPr>
                <a:cxnSpLocks/>
              </p:cNvCxnSpPr>
              <p:nvPr/>
            </p:nvCxnSpPr>
            <p:spPr>
              <a:xfrm rot="16200000">
                <a:off x="474665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09995CB-A752-4C8A-950B-BAC5E4E4EB81}"/>
                  </a:ext>
                </a:extLst>
              </p:cNvPr>
              <p:cNvCxnSpPr>
                <a:cxnSpLocks/>
              </p:cNvCxnSpPr>
              <p:nvPr/>
            </p:nvCxnSpPr>
            <p:spPr>
              <a:xfrm rot="16200000">
                <a:off x="484598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6C8F7E76-1BD7-4E80-806D-3C1AB9C75EC9}"/>
                  </a:ext>
                </a:extLst>
              </p:cNvPr>
              <p:cNvCxnSpPr>
                <a:cxnSpLocks/>
              </p:cNvCxnSpPr>
              <p:nvPr/>
            </p:nvCxnSpPr>
            <p:spPr>
              <a:xfrm rot="16200000">
                <a:off x="494531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558747D2-20F1-40BC-9660-D5B346192C97}"/>
                  </a:ext>
                </a:extLst>
              </p:cNvPr>
              <p:cNvCxnSpPr>
                <a:cxnSpLocks/>
              </p:cNvCxnSpPr>
              <p:nvPr/>
            </p:nvCxnSpPr>
            <p:spPr>
              <a:xfrm rot="16200000">
                <a:off x="514397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505402D-373E-4DA6-9564-64775984E3D6}"/>
                  </a:ext>
                </a:extLst>
              </p:cNvPr>
              <p:cNvCxnSpPr>
                <a:cxnSpLocks/>
              </p:cNvCxnSpPr>
              <p:nvPr/>
            </p:nvCxnSpPr>
            <p:spPr>
              <a:xfrm rot="16200000">
                <a:off x="504464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CCE92542-3616-487F-B6B2-7CD67FEC5C56}"/>
                  </a:ext>
                </a:extLst>
              </p:cNvPr>
              <p:cNvCxnSpPr>
                <a:cxnSpLocks/>
              </p:cNvCxnSpPr>
              <p:nvPr/>
            </p:nvCxnSpPr>
            <p:spPr>
              <a:xfrm rot="16200000">
                <a:off x="524331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7584BE24-3B7D-4304-81E2-09D693CE2D78}"/>
                  </a:ext>
                </a:extLst>
              </p:cNvPr>
              <p:cNvCxnSpPr>
                <a:cxnSpLocks/>
              </p:cNvCxnSpPr>
              <p:nvPr/>
            </p:nvCxnSpPr>
            <p:spPr>
              <a:xfrm rot="16200000">
                <a:off x="534264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BD7BEEF7-7B70-44DE-91FC-666FC6C3B365}"/>
                  </a:ext>
                </a:extLst>
              </p:cNvPr>
              <p:cNvCxnSpPr>
                <a:cxnSpLocks/>
              </p:cNvCxnSpPr>
              <p:nvPr/>
            </p:nvCxnSpPr>
            <p:spPr>
              <a:xfrm rot="16200000">
                <a:off x="544197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90AD1C8E-C138-4FB1-A7E8-7758A3BF590A}"/>
                  </a:ext>
                </a:extLst>
              </p:cNvPr>
              <p:cNvCxnSpPr>
                <a:cxnSpLocks/>
              </p:cNvCxnSpPr>
              <p:nvPr/>
            </p:nvCxnSpPr>
            <p:spPr>
              <a:xfrm rot="16200000">
                <a:off x="564063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962240E-A80F-47B2-B8ED-72AA6CFD5ED6}"/>
                  </a:ext>
                </a:extLst>
              </p:cNvPr>
              <p:cNvCxnSpPr>
                <a:cxnSpLocks/>
              </p:cNvCxnSpPr>
              <p:nvPr/>
            </p:nvCxnSpPr>
            <p:spPr>
              <a:xfrm rot="16200000">
                <a:off x="554130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A9044AFF-F898-4BF0-A030-4CBD759B67ED}"/>
                  </a:ext>
                </a:extLst>
              </p:cNvPr>
              <p:cNvCxnSpPr>
                <a:cxnSpLocks/>
              </p:cNvCxnSpPr>
              <p:nvPr/>
            </p:nvCxnSpPr>
            <p:spPr>
              <a:xfrm rot="16200000">
                <a:off x="573996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0EAABB3D-751C-49DB-85E5-FAD349E67619}"/>
                  </a:ext>
                </a:extLst>
              </p:cNvPr>
              <p:cNvCxnSpPr>
                <a:cxnSpLocks/>
              </p:cNvCxnSpPr>
              <p:nvPr/>
            </p:nvCxnSpPr>
            <p:spPr>
              <a:xfrm rot="16200000">
                <a:off x="583929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34F375E-9A92-4557-98C5-B4BEB5DFB4D6}"/>
                  </a:ext>
                </a:extLst>
              </p:cNvPr>
              <p:cNvCxnSpPr>
                <a:cxnSpLocks/>
              </p:cNvCxnSpPr>
              <p:nvPr/>
            </p:nvCxnSpPr>
            <p:spPr>
              <a:xfrm rot="16200000">
                <a:off x="593862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7CE97A76-D1E6-4C9E-9777-7A53ECB9D421}"/>
                  </a:ext>
                </a:extLst>
              </p:cNvPr>
              <p:cNvCxnSpPr>
                <a:cxnSpLocks/>
              </p:cNvCxnSpPr>
              <p:nvPr/>
            </p:nvCxnSpPr>
            <p:spPr>
              <a:xfrm rot="16200000">
                <a:off x="613728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595814B0-D1A2-4626-8D17-40BEE7A398C0}"/>
                  </a:ext>
                </a:extLst>
              </p:cNvPr>
              <p:cNvCxnSpPr>
                <a:cxnSpLocks/>
              </p:cNvCxnSpPr>
              <p:nvPr/>
            </p:nvCxnSpPr>
            <p:spPr>
              <a:xfrm rot="16200000">
                <a:off x="603795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68A416A9-7384-4D90-8C47-DBCAF7842354}"/>
                  </a:ext>
                </a:extLst>
              </p:cNvPr>
              <p:cNvCxnSpPr>
                <a:cxnSpLocks/>
              </p:cNvCxnSpPr>
              <p:nvPr/>
            </p:nvCxnSpPr>
            <p:spPr>
              <a:xfrm rot="16200000">
                <a:off x="623662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90B6163C-915F-43E8-A2E9-A4DE134F09E1}"/>
                  </a:ext>
                </a:extLst>
              </p:cNvPr>
              <p:cNvCxnSpPr>
                <a:cxnSpLocks/>
              </p:cNvCxnSpPr>
              <p:nvPr/>
            </p:nvCxnSpPr>
            <p:spPr>
              <a:xfrm rot="16200000">
                <a:off x="633595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92424E7-9074-4272-9C04-714D83F54570}"/>
                  </a:ext>
                </a:extLst>
              </p:cNvPr>
              <p:cNvCxnSpPr>
                <a:cxnSpLocks/>
              </p:cNvCxnSpPr>
              <p:nvPr/>
            </p:nvCxnSpPr>
            <p:spPr>
              <a:xfrm rot="16200000">
                <a:off x="643528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DA7326FA-3762-4E03-B7B1-0AC7154F548E}"/>
                  </a:ext>
                </a:extLst>
              </p:cNvPr>
              <p:cNvCxnSpPr>
                <a:cxnSpLocks/>
              </p:cNvCxnSpPr>
              <p:nvPr/>
            </p:nvCxnSpPr>
            <p:spPr>
              <a:xfrm rot="16200000">
                <a:off x="663394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AE69890-B626-4DCA-80FB-C8526A154DFC}"/>
                  </a:ext>
                </a:extLst>
              </p:cNvPr>
              <p:cNvCxnSpPr>
                <a:cxnSpLocks/>
              </p:cNvCxnSpPr>
              <p:nvPr/>
            </p:nvCxnSpPr>
            <p:spPr>
              <a:xfrm rot="16200000">
                <a:off x="653461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4C5B1DF-8E6B-4473-9029-60A63DFDEC8C}"/>
                  </a:ext>
                </a:extLst>
              </p:cNvPr>
              <p:cNvCxnSpPr>
                <a:cxnSpLocks/>
              </p:cNvCxnSpPr>
              <p:nvPr/>
            </p:nvCxnSpPr>
            <p:spPr>
              <a:xfrm rot="16200000">
                <a:off x="673327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D76884F3-8C89-4C51-ACB1-52A7CC962661}"/>
                  </a:ext>
                </a:extLst>
              </p:cNvPr>
              <p:cNvCxnSpPr>
                <a:cxnSpLocks/>
              </p:cNvCxnSpPr>
              <p:nvPr/>
            </p:nvCxnSpPr>
            <p:spPr>
              <a:xfrm rot="16200000">
                <a:off x="683260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0B575BC-9277-4EBA-B469-6E2F2C902883}"/>
                  </a:ext>
                </a:extLst>
              </p:cNvPr>
              <p:cNvCxnSpPr>
                <a:cxnSpLocks/>
              </p:cNvCxnSpPr>
              <p:nvPr/>
            </p:nvCxnSpPr>
            <p:spPr>
              <a:xfrm rot="16200000">
                <a:off x="693193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D3BACBB5-4B63-4B99-8761-16FDE0FE660A}"/>
                  </a:ext>
                </a:extLst>
              </p:cNvPr>
              <p:cNvCxnSpPr>
                <a:cxnSpLocks/>
              </p:cNvCxnSpPr>
              <p:nvPr/>
            </p:nvCxnSpPr>
            <p:spPr>
              <a:xfrm rot="16200000">
                <a:off x="713059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36DB7265-D7D8-412E-8AFA-1E87518FF3F6}"/>
                  </a:ext>
                </a:extLst>
              </p:cNvPr>
              <p:cNvCxnSpPr>
                <a:cxnSpLocks/>
              </p:cNvCxnSpPr>
              <p:nvPr/>
            </p:nvCxnSpPr>
            <p:spPr>
              <a:xfrm rot="16200000">
                <a:off x="703126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F2A2F3B0-97CB-49C8-ADA6-7291EDE80E0C}"/>
                  </a:ext>
                </a:extLst>
              </p:cNvPr>
              <p:cNvCxnSpPr>
                <a:cxnSpLocks/>
              </p:cNvCxnSpPr>
              <p:nvPr/>
            </p:nvCxnSpPr>
            <p:spPr>
              <a:xfrm rot="16200000">
                <a:off x="722993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5D3C2BA0-A24E-4138-8A59-4679E0BF86DD}"/>
                  </a:ext>
                </a:extLst>
              </p:cNvPr>
              <p:cNvCxnSpPr>
                <a:cxnSpLocks/>
              </p:cNvCxnSpPr>
              <p:nvPr/>
            </p:nvCxnSpPr>
            <p:spPr>
              <a:xfrm rot="16200000">
                <a:off x="732926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910B212B-8052-4429-8135-7080E3528B68}"/>
                  </a:ext>
                </a:extLst>
              </p:cNvPr>
              <p:cNvCxnSpPr>
                <a:cxnSpLocks/>
              </p:cNvCxnSpPr>
              <p:nvPr/>
            </p:nvCxnSpPr>
            <p:spPr>
              <a:xfrm rot="16200000">
                <a:off x="742859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9BB93D7-12DD-4C0F-9783-010B8CF30F91}"/>
                  </a:ext>
                </a:extLst>
              </p:cNvPr>
              <p:cNvCxnSpPr>
                <a:cxnSpLocks/>
              </p:cNvCxnSpPr>
              <p:nvPr/>
            </p:nvCxnSpPr>
            <p:spPr>
              <a:xfrm rot="16200000">
                <a:off x="762725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5532548-2377-4DB0-9E93-E37F70E4AC0F}"/>
                  </a:ext>
                </a:extLst>
              </p:cNvPr>
              <p:cNvCxnSpPr>
                <a:cxnSpLocks/>
              </p:cNvCxnSpPr>
              <p:nvPr/>
            </p:nvCxnSpPr>
            <p:spPr>
              <a:xfrm rot="16200000">
                <a:off x="752792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4EE7B72B-9EAA-459C-9345-1683F0B3F7E5}"/>
                  </a:ext>
                </a:extLst>
              </p:cNvPr>
              <p:cNvCxnSpPr>
                <a:cxnSpLocks/>
              </p:cNvCxnSpPr>
              <p:nvPr/>
            </p:nvCxnSpPr>
            <p:spPr>
              <a:xfrm rot="16200000">
                <a:off x="772658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43104E11-F41A-419D-A66B-AE12950E3E17}"/>
                  </a:ext>
                </a:extLst>
              </p:cNvPr>
              <p:cNvCxnSpPr>
                <a:cxnSpLocks/>
              </p:cNvCxnSpPr>
              <p:nvPr/>
            </p:nvCxnSpPr>
            <p:spPr>
              <a:xfrm rot="16200000">
                <a:off x="782591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CD02D304-BBFF-45FF-8613-77A3A1C89298}"/>
                  </a:ext>
                </a:extLst>
              </p:cNvPr>
              <p:cNvCxnSpPr>
                <a:cxnSpLocks/>
              </p:cNvCxnSpPr>
              <p:nvPr/>
            </p:nvCxnSpPr>
            <p:spPr>
              <a:xfrm rot="16200000">
                <a:off x="792524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434695A-AD06-4DF5-9A26-04CA3191A293}"/>
                  </a:ext>
                </a:extLst>
              </p:cNvPr>
              <p:cNvCxnSpPr>
                <a:cxnSpLocks/>
              </p:cNvCxnSpPr>
              <p:nvPr/>
            </p:nvCxnSpPr>
            <p:spPr>
              <a:xfrm rot="16200000">
                <a:off x="802457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8370F4C8-1195-4602-A279-9E7F7FBF8A3A}"/>
                  </a:ext>
                </a:extLst>
              </p:cNvPr>
              <p:cNvCxnSpPr>
                <a:cxnSpLocks/>
              </p:cNvCxnSpPr>
              <p:nvPr/>
            </p:nvCxnSpPr>
            <p:spPr>
              <a:xfrm rot="16200000">
                <a:off x="822324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C93F45E3-5E99-4ADC-B489-F3A8D03AD7B0}"/>
                  </a:ext>
                </a:extLst>
              </p:cNvPr>
              <p:cNvCxnSpPr>
                <a:cxnSpLocks/>
              </p:cNvCxnSpPr>
              <p:nvPr/>
            </p:nvCxnSpPr>
            <p:spPr>
              <a:xfrm rot="16200000">
                <a:off x="812390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A8DEE35C-A682-4DC8-AF38-FCD3A719EA85}"/>
                  </a:ext>
                </a:extLst>
              </p:cNvPr>
              <p:cNvCxnSpPr>
                <a:cxnSpLocks/>
              </p:cNvCxnSpPr>
              <p:nvPr/>
            </p:nvCxnSpPr>
            <p:spPr>
              <a:xfrm rot="16200000">
                <a:off x="832257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1DCF8DD-3D43-49C4-A131-1D2CD8124493}"/>
                  </a:ext>
                </a:extLst>
              </p:cNvPr>
              <p:cNvCxnSpPr>
                <a:cxnSpLocks/>
              </p:cNvCxnSpPr>
              <p:nvPr/>
            </p:nvCxnSpPr>
            <p:spPr>
              <a:xfrm rot="16200000">
                <a:off x="842190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31B8FCBD-DC57-44A0-89E0-6A447F211C68}"/>
                  </a:ext>
                </a:extLst>
              </p:cNvPr>
              <p:cNvCxnSpPr>
                <a:cxnSpLocks/>
              </p:cNvCxnSpPr>
              <p:nvPr/>
            </p:nvCxnSpPr>
            <p:spPr>
              <a:xfrm rot="16200000">
                <a:off x="852123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BCD967AA-1679-4DD4-AAD4-7A2394B9D82B}"/>
                  </a:ext>
                </a:extLst>
              </p:cNvPr>
              <p:cNvCxnSpPr>
                <a:cxnSpLocks/>
              </p:cNvCxnSpPr>
              <p:nvPr/>
            </p:nvCxnSpPr>
            <p:spPr>
              <a:xfrm rot="16200000">
                <a:off x="862056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04FD986A-31B8-4B76-B51D-07C2E4F7531F}"/>
                  </a:ext>
                </a:extLst>
              </p:cNvPr>
              <p:cNvCxnSpPr>
                <a:cxnSpLocks/>
              </p:cNvCxnSpPr>
              <p:nvPr/>
            </p:nvCxnSpPr>
            <p:spPr>
              <a:xfrm rot="16200000">
                <a:off x="871989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85764567-F634-41A9-951C-8B27C1206E1F}"/>
                </a:ext>
              </a:extLst>
            </p:cNvPr>
            <p:cNvGrpSpPr/>
            <p:nvPr/>
          </p:nvGrpSpPr>
          <p:grpSpPr>
            <a:xfrm>
              <a:off x="3799940" y="1185487"/>
              <a:ext cx="4970336" cy="54000"/>
              <a:chOff x="3799941" y="5197538"/>
              <a:chExt cx="4966550" cy="93191"/>
            </a:xfrm>
          </p:grpSpPr>
          <p:cxnSp>
            <p:nvCxnSpPr>
              <p:cNvPr id="66" name="直接连接符 65">
                <a:extLst>
                  <a:ext uri="{FF2B5EF4-FFF2-40B4-BE49-F238E27FC236}">
                    <a16:creationId xmlns:a16="http://schemas.microsoft.com/office/drawing/2014/main" id="{8367CD34-EDFD-4150-BBD5-603355DB538F}"/>
                  </a:ext>
                </a:extLst>
              </p:cNvPr>
              <p:cNvCxnSpPr>
                <a:cxnSpLocks/>
              </p:cNvCxnSpPr>
              <p:nvPr/>
            </p:nvCxnSpPr>
            <p:spPr>
              <a:xfrm rot="16200000">
                <a:off x="375334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61062CE-C55E-4F19-9918-E4C649508D9C}"/>
                  </a:ext>
                </a:extLst>
              </p:cNvPr>
              <p:cNvCxnSpPr>
                <a:cxnSpLocks/>
              </p:cNvCxnSpPr>
              <p:nvPr/>
            </p:nvCxnSpPr>
            <p:spPr>
              <a:xfrm rot="16200000">
                <a:off x="385267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B26A1CF-D347-419B-8561-98CFB612C91E}"/>
                  </a:ext>
                </a:extLst>
              </p:cNvPr>
              <p:cNvCxnSpPr>
                <a:cxnSpLocks/>
              </p:cNvCxnSpPr>
              <p:nvPr/>
            </p:nvCxnSpPr>
            <p:spPr>
              <a:xfrm rot="16200000">
                <a:off x="395200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067F101-4F7E-4AD8-B249-F83D18FC6E72}"/>
                  </a:ext>
                </a:extLst>
              </p:cNvPr>
              <p:cNvCxnSpPr>
                <a:cxnSpLocks/>
              </p:cNvCxnSpPr>
              <p:nvPr/>
            </p:nvCxnSpPr>
            <p:spPr>
              <a:xfrm rot="16200000">
                <a:off x="415066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87AFC48-B0F4-4C0B-BDD8-2A9A4DF14CD4}"/>
                  </a:ext>
                </a:extLst>
              </p:cNvPr>
              <p:cNvCxnSpPr>
                <a:cxnSpLocks/>
              </p:cNvCxnSpPr>
              <p:nvPr/>
            </p:nvCxnSpPr>
            <p:spPr>
              <a:xfrm rot="16200000">
                <a:off x="405133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612B74F8-1402-4C9E-8326-3ECB02EA80D2}"/>
                  </a:ext>
                </a:extLst>
              </p:cNvPr>
              <p:cNvCxnSpPr>
                <a:cxnSpLocks/>
              </p:cNvCxnSpPr>
              <p:nvPr/>
            </p:nvCxnSpPr>
            <p:spPr>
              <a:xfrm rot="16200000">
                <a:off x="425000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2CA9F41-C6B8-4DEF-9AF2-D209BA633610}"/>
                  </a:ext>
                </a:extLst>
              </p:cNvPr>
              <p:cNvCxnSpPr>
                <a:cxnSpLocks/>
              </p:cNvCxnSpPr>
              <p:nvPr/>
            </p:nvCxnSpPr>
            <p:spPr>
              <a:xfrm rot="16200000">
                <a:off x="434933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DE6A7ED-2D9D-4371-9DFA-93444398E9F4}"/>
                  </a:ext>
                </a:extLst>
              </p:cNvPr>
              <p:cNvCxnSpPr>
                <a:cxnSpLocks/>
              </p:cNvCxnSpPr>
              <p:nvPr/>
            </p:nvCxnSpPr>
            <p:spPr>
              <a:xfrm rot="16200000">
                <a:off x="444866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D23C624-D346-4055-88A2-DE06C6568F41}"/>
                  </a:ext>
                </a:extLst>
              </p:cNvPr>
              <p:cNvCxnSpPr>
                <a:cxnSpLocks/>
              </p:cNvCxnSpPr>
              <p:nvPr/>
            </p:nvCxnSpPr>
            <p:spPr>
              <a:xfrm rot="16200000">
                <a:off x="464732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A364BBE-F635-4A02-A0EE-2D55C48BB69B}"/>
                  </a:ext>
                </a:extLst>
              </p:cNvPr>
              <p:cNvCxnSpPr>
                <a:cxnSpLocks/>
              </p:cNvCxnSpPr>
              <p:nvPr/>
            </p:nvCxnSpPr>
            <p:spPr>
              <a:xfrm rot="16200000">
                <a:off x="454799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C50E5B6B-9B6B-4D82-9F4C-D1D089DAFB8F}"/>
                  </a:ext>
                </a:extLst>
              </p:cNvPr>
              <p:cNvCxnSpPr>
                <a:cxnSpLocks/>
              </p:cNvCxnSpPr>
              <p:nvPr/>
            </p:nvCxnSpPr>
            <p:spPr>
              <a:xfrm rot="16200000">
                <a:off x="474665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413EFFD-26C5-45A9-871A-CDA6ED0B3190}"/>
                  </a:ext>
                </a:extLst>
              </p:cNvPr>
              <p:cNvCxnSpPr>
                <a:cxnSpLocks/>
              </p:cNvCxnSpPr>
              <p:nvPr/>
            </p:nvCxnSpPr>
            <p:spPr>
              <a:xfrm rot="16200000">
                <a:off x="484598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DCFBEDB-1106-4B37-B552-BF86F4CB44F5}"/>
                  </a:ext>
                </a:extLst>
              </p:cNvPr>
              <p:cNvCxnSpPr>
                <a:cxnSpLocks/>
              </p:cNvCxnSpPr>
              <p:nvPr/>
            </p:nvCxnSpPr>
            <p:spPr>
              <a:xfrm rot="16200000">
                <a:off x="494531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77E8577-D365-406E-A1D0-0F9CC50F757B}"/>
                  </a:ext>
                </a:extLst>
              </p:cNvPr>
              <p:cNvCxnSpPr>
                <a:cxnSpLocks/>
              </p:cNvCxnSpPr>
              <p:nvPr/>
            </p:nvCxnSpPr>
            <p:spPr>
              <a:xfrm rot="16200000">
                <a:off x="514397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68D0243-3CC1-4614-A250-7E42A460150F}"/>
                  </a:ext>
                </a:extLst>
              </p:cNvPr>
              <p:cNvCxnSpPr>
                <a:cxnSpLocks/>
              </p:cNvCxnSpPr>
              <p:nvPr/>
            </p:nvCxnSpPr>
            <p:spPr>
              <a:xfrm rot="16200000">
                <a:off x="504464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DD67B3-11FA-4DDF-AC32-BA0923001AB2}"/>
                  </a:ext>
                </a:extLst>
              </p:cNvPr>
              <p:cNvCxnSpPr>
                <a:cxnSpLocks/>
              </p:cNvCxnSpPr>
              <p:nvPr/>
            </p:nvCxnSpPr>
            <p:spPr>
              <a:xfrm rot="16200000">
                <a:off x="524331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037CF2D-A67D-4956-A138-C56C175E3CA9}"/>
                  </a:ext>
                </a:extLst>
              </p:cNvPr>
              <p:cNvCxnSpPr>
                <a:cxnSpLocks/>
              </p:cNvCxnSpPr>
              <p:nvPr/>
            </p:nvCxnSpPr>
            <p:spPr>
              <a:xfrm rot="16200000">
                <a:off x="534264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8D4970E-6B97-4810-81D2-3C2AA25C5D85}"/>
                  </a:ext>
                </a:extLst>
              </p:cNvPr>
              <p:cNvCxnSpPr>
                <a:cxnSpLocks/>
              </p:cNvCxnSpPr>
              <p:nvPr/>
            </p:nvCxnSpPr>
            <p:spPr>
              <a:xfrm rot="16200000">
                <a:off x="544197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D7911EBB-148D-4E7A-AC96-BFBC1D777322}"/>
                  </a:ext>
                </a:extLst>
              </p:cNvPr>
              <p:cNvCxnSpPr>
                <a:cxnSpLocks/>
              </p:cNvCxnSpPr>
              <p:nvPr/>
            </p:nvCxnSpPr>
            <p:spPr>
              <a:xfrm rot="16200000">
                <a:off x="564063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6906F4F-D465-46F3-A843-A2EC88044B19}"/>
                  </a:ext>
                </a:extLst>
              </p:cNvPr>
              <p:cNvCxnSpPr>
                <a:cxnSpLocks/>
              </p:cNvCxnSpPr>
              <p:nvPr/>
            </p:nvCxnSpPr>
            <p:spPr>
              <a:xfrm rot="16200000">
                <a:off x="554130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DE21D3B-5140-4063-A2AA-83A573635F3B}"/>
                  </a:ext>
                </a:extLst>
              </p:cNvPr>
              <p:cNvCxnSpPr>
                <a:cxnSpLocks/>
              </p:cNvCxnSpPr>
              <p:nvPr/>
            </p:nvCxnSpPr>
            <p:spPr>
              <a:xfrm rot="16200000">
                <a:off x="573996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66752BCD-62A4-4DAB-85C9-76679B184FD7}"/>
                  </a:ext>
                </a:extLst>
              </p:cNvPr>
              <p:cNvCxnSpPr>
                <a:cxnSpLocks/>
              </p:cNvCxnSpPr>
              <p:nvPr/>
            </p:nvCxnSpPr>
            <p:spPr>
              <a:xfrm rot="16200000">
                <a:off x="583929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AE20BC3-112D-4F40-B3C6-992B9E4D5D5E}"/>
                  </a:ext>
                </a:extLst>
              </p:cNvPr>
              <p:cNvCxnSpPr>
                <a:cxnSpLocks/>
              </p:cNvCxnSpPr>
              <p:nvPr/>
            </p:nvCxnSpPr>
            <p:spPr>
              <a:xfrm rot="16200000">
                <a:off x="593862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9365C61-FB65-4E73-BF85-A1336646696C}"/>
                  </a:ext>
                </a:extLst>
              </p:cNvPr>
              <p:cNvCxnSpPr>
                <a:cxnSpLocks/>
              </p:cNvCxnSpPr>
              <p:nvPr/>
            </p:nvCxnSpPr>
            <p:spPr>
              <a:xfrm rot="16200000">
                <a:off x="613728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5CFB79D-980F-4864-88B3-28FF3F6BE70B}"/>
                  </a:ext>
                </a:extLst>
              </p:cNvPr>
              <p:cNvCxnSpPr>
                <a:cxnSpLocks/>
              </p:cNvCxnSpPr>
              <p:nvPr/>
            </p:nvCxnSpPr>
            <p:spPr>
              <a:xfrm rot="16200000">
                <a:off x="603795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92FABE7-5B40-4E1B-861D-204D3F0B6C14}"/>
                  </a:ext>
                </a:extLst>
              </p:cNvPr>
              <p:cNvCxnSpPr>
                <a:cxnSpLocks/>
              </p:cNvCxnSpPr>
              <p:nvPr/>
            </p:nvCxnSpPr>
            <p:spPr>
              <a:xfrm rot="16200000">
                <a:off x="623662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8C2751D-E4E1-44F4-A161-6174C1F6925E}"/>
                  </a:ext>
                </a:extLst>
              </p:cNvPr>
              <p:cNvCxnSpPr>
                <a:cxnSpLocks/>
              </p:cNvCxnSpPr>
              <p:nvPr/>
            </p:nvCxnSpPr>
            <p:spPr>
              <a:xfrm rot="16200000">
                <a:off x="633595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3D650C6D-DBC1-4A01-BBA4-978D6933FF62}"/>
                  </a:ext>
                </a:extLst>
              </p:cNvPr>
              <p:cNvCxnSpPr>
                <a:cxnSpLocks/>
              </p:cNvCxnSpPr>
              <p:nvPr/>
            </p:nvCxnSpPr>
            <p:spPr>
              <a:xfrm rot="16200000">
                <a:off x="643528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1E2E9A1-CD3B-4D4E-85F5-A285FCB6D50F}"/>
                  </a:ext>
                </a:extLst>
              </p:cNvPr>
              <p:cNvCxnSpPr>
                <a:cxnSpLocks/>
              </p:cNvCxnSpPr>
              <p:nvPr/>
            </p:nvCxnSpPr>
            <p:spPr>
              <a:xfrm rot="16200000">
                <a:off x="663394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BEA12C3D-877A-462E-A041-9368EE5978B1}"/>
                  </a:ext>
                </a:extLst>
              </p:cNvPr>
              <p:cNvCxnSpPr>
                <a:cxnSpLocks/>
              </p:cNvCxnSpPr>
              <p:nvPr/>
            </p:nvCxnSpPr>
            <p:spPr>
              <a:xfrm rot="16200000">
                <a:off x="653461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AA2C499C-D08F-4581-9D71-249E964C808F}"/>
                  </a:ext>
                </a:extLst>
              </p:cNvPr>
              <p:cNvCxnSpPr>
                <a:cxnSpLocks/>
              </p:cNvCxnSpPr>
              <p:nvPr/>
            </p:nvCxnSpPr>
            <p:spPr>
              <a:xfrm rot="16200000">
                <a:off x="673327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178967B-23DE-4D36-BF59-2C16E3A3C0B6}"/>
                  </a:ext>
                </a:extLst>
              </p:cNvPr>
              <p:cNvCxnSpPr>
                <a:cxnSpLocks/>
              </p:cNvCxnSpPr>
              <p:nvPr/>
            </p:nvCxnSpPr>
            <p:spPr>
              <a:xfrm rot="16200000">
                <a:off x="683260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461868AD-5F4A-4427-9F1F-3027A570C3BC}"/>
                  </a:ext>
                </a:extLst>
              </p:cNvPr>
              <p:cNvCxnSpPr>
                <a:cxnSpLocks/>
              </p:cNvCxnSpPr>
              <p:nvPr/>
            </p:nvCxnSpPr>
            <p:spPr>
              <a:xfrm rot="16200000">
                <a:off x="693193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092FA4B4-DEF7-4247-8E3F-A60A281B5751}"/>
                  </a:ext>
                </a:extLst>
              </p:cNvPr>
              <p:cNvCxnSpPr>
                <a:cxnSpLocks/>
              </p:cNvCxnSpPr>
              <p:nvPr/>
            </p:nvCxnSpPr>
            <p:spPr>
              <a:xfrm rot="16200000">
                <a:off x="713059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2FD16386-DFFE-4D61-9889-532E5E31804A}"/>
                  </a:ext>
                </a:extLst>
              </p:cNvPr>
              <p:cNvCxnSpPr>
                <a:cxnSpLocks/>
              </p:cNvCxnSpPr>
              <p:nvPr/>
            </p:nvCxnSpPr>
            <p:spPr>
              <a:xfrm rot="16200000">
                <a:off x="703126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92D7A933-E50B-4054-AD86-2808EBE7DADC}"/>
                  </a:ext>
                </a:extLst>
              </p:cNvPr>
              <p:cNvCxnSpPr>
                <a:cxnSpLocks/>
              </p:cNvCxnSpPr>
              <p:nvPr/>
            </p:nvCxnSpPr>
            <p:spPr>
              <a:xfrm rot="16200000">
                <a:off x="722993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7572D66-A856-49B8-B1E6-06E12B021903}"/>
                  </a:ext>
                </a:extLst>
              </p:cNvPr>
              <p:cNvCxnSpPr>
                <a:cxnSpLocks/>
              </p:cNvCxnSpPr>
              <p:nvPr/>
            </p:nvCxnSpPr>
            <p:spPr>
              <a:xfrm rot="16200000">
                <a:off x="732926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7AAC4CF-7F29-4EA4-9351-40D31199EDE4}"/>
                  </a:ext>
                </a:extLst>
              </p:cNvPr>
              <p:cNvCxnSpPr>
                <a:cxnSpLocks/>
              </p:cNvCxnSpPr>
              <p:nvPr/>
            </p:nvCxnSpPr>
            <p:spPr>
              <a:xfrm rot="16200000">
                <a:off x="742859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EF3B51A-6575-48F7-A3B4-73693A1F7898}"/>
                  </a:ext>
                </a:extLst>
              </p:cNvPr>
              <p:cNvCxnSpPr>
                <a:cxnSpLocks/>
              </p:cNvCxnSpPr>
              <p:nvPr/>
            </p:nvCxnSpPr>
            <p:spPr>
              <a:xfrm rot="16200000">
                <a:off x="762725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2A021B18-D09C-4D3E-9707-872BF839B031}"/>
                  </a:ext>
                </a:extLst>
              </p:cNvPr>
              <p:cNvCxnSpPr>
                <a:cxnSpLocks/>
              </p:cNvCxnSpPr>
              <p:nvPr/>
            </p:nvCxnSpPr>
            <p:spPr>
              <a:xfrm rot="16200000">
                <a:off x="752792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D4E15A0F-5FEC-44F8-B092-D0D9D0B0C864}"/>
                  </a:ext>
                </a:extLst>
              </p:cNvPr>
              <p:cNvCxnSpPr>
                <a:cxnSpLocks/>
              </p:cNvCxnSpPr>
              <p:nvPr/>
            </p:nvCxnSpPr>
            <p:spPr>
              <a:xfrm rot="16200000">
                <a:off x="772658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6B50467-3DF0-45B9-ABB0-566C4C9B150B}"/>
                  </a:ext>
                </a:extLst>
              </p:cNvPr>
              <p:cNvCxnSpPr>
                <a:cxnSpLocks/>
              </p:cNvCxnSpPr>
              <p:nvPr/>
            </p:nvCxnSpPr>
            <p:spPr>
              <a:xfrm rot="16200000">
                <a:off x="782591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CE13A797-07EE-4037-B87B-25764B5294B4}"/>
                  </a:ext>
                </a:extLst>
              </p:cNvPr>
              <p:cNvCxnSpPr>
                <a:cxnSpLocks/>
              </p:cNvCxnSpPr>
              <p:nvPr/>
            </p:nvCxnSpPr>
            <p:spPr>
              <a:xfrm rot="16200000">
                <a:off x="792524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B79A6B8-1D60-492B-8CBA-F5F68EF81307}"/>
                  </a:ext>
                </a:extLst>
              </p:cNvPr>
              <p:cNvCxnSpPr>
                <a:cxnSpLocks/>
              </p:cNvCxnSpPr>
              <p:nvPr/>
            </p:nvCxnSpPr>
            <p:spPr>
              <a:xfrm rot="16200000">
                <a:off x="802457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8C673DEE-9C3D-41C7-BD85-461158CB0B63}"/>
                  </a:ext>
                </a:extLst>
              </p:cNvPr>
              <p:cNvCxnSpPr>
                <a:cxnSpLocks/>
              </p:cNvCxnSpPr>
              <p:nvPr/>
            </p:nvCxnSpPr>
            <p:spPr>
              <a:xfrm rot="16200000">
                <a:off x="822324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61D59934-BFDE-4B0C-B288-F76BB3792480}"/>
                  </a:ext>
                </a:extLst>
              </p:cNvPr>
              <p:cNvCxnSpPr>
                <a:cxnSpLocks/>
              </p:cNvCxnSpPr>
              <p:nvPr/>
            </p:nvCxnSpPr>
            <p:spPr>
              <a:xfrm rot="16200000">
                <a:off x="812390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C011F19-5B3D-40CA-8FE8-C6E249B46EB8}"/>
                  </a:ext>
                </a:extLst>
              </p:cNvPr>
              <p:cNvCxnSpPr>
                <a:cxnSpLocks/>
              </p:cNvCxnSpPr>
              <p:nvPr/>
            </p:nvCxnSpPr>
            <p:spPr>
              <a:xfrm rot="16200000">
                <a:off x="832257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357BD187-0BAE-48A5-94F6-314CDF3DC671}"/>
                  </a:ext>
                </a:extLst>
              </p:cNvPr>
              <p:cNvCxnSpPr>
                <a:cxnSpLocks/>
              </p:cNvCxnSpPr>
              <p:nvPr/>
            </p:nvCxnSpPr>
            <p:spPr>
              <a:xfrm rot="16200000">
                <a:off x="842190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7BCD906-2BF9-4B46-87B6-3006CD8F3A19}"/>
                  </a:ext>
                </a:extLst>
              </p:cNvPr>
              <p:cNvCxnSpPr>
                <a:cxnSpLocks/>
              </p:cNvCxnSpPr>
              <p:nvPr/>
            </p:nvCxnSpPr>
            <p:spPr>
              <a:xfrm rot="16200000">
                <a:off x="852123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CE0510A2-00F8-4BAF-A055-40AE8249E04F}"/>
                  </a:ext>
                </a:extLst>
              </p:cNvPr>
              <p:cNvCxnSpPr>
                <a:cxnSpLocks/>
              </p:cNvCxnSpPr>
              <p:nvPr/>
            </p:nvCxnSpPr>
            <p:spPr>
              <a:xfrm rot="16200000">
                <a:off x="862056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460DC018-5E7A-41EE-9769-E5CDF8DC86B5}"/>
                  </a:ext>
                </a:extLst>
              </p:cNvPr>
              <p:cNvCxnSpPr>
                <a:cxnSpLocks/>
              </p:cNvCxnSpPr>
              <p:nvPr/>
            </p:nvCxnSpPr>
            <p:spPr>
              <a:xfrm rot="16200000">
                <a:off x="871989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E11EFB53-026F-411E-9C03-C8AFA7BC4C23}"/>
                </a:ext>
              </a:extLst>
            </p:cNvPr>
            <p:cNvGrpSpPr/>
            <p:nvPr/>
          </p:nvGrpSpPr>
          <p:grpSpPr>
            <a:xfrm>
              <a:off x="4297614" y="1185761"/>
              <a:ext cx="3976687" cy="3981440"/>
              <a:chOff x="4297614" y="1185761"/>
              <a:chExt cx="3976687" cy="3981440"/>
            </a:xfrm>
          </p:grpSpPr>
          <p:cxnSp>
            <p:nvCxnSpPr>
              <p:cNvPr id="58" name="直接连接符 57">
                <a:extLst>
                  <a:ext uri="{FF2B5EF4-FFF2-40B4-BE49-F238E27FC236}">
                    <a16:creationId xmlns:a16="http://schemas.microsoft.com/office/drawing/2014/main" id="{0C6BC823-EBEC-453C-8662-C8A1955FC9B2}"/>
                  </a:ext>
                </a:extLst>
              </p:cNvPr>
              <p:cNvCxnSpPr/>
              <p:nvPr/>
            </p:nvCxnSpPr>
            <p:spPr>
              <a:xfrm>
                <a:off x="4297614"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03F135F-FA18-4501-BE9F-F920E7518B9C}"/>
                  </a:ext>
                </a:extLst>
              </p:cNvPr>
              <p:cNvCxnSpPr/>
              <p:nvPr/>
            </p:nvCxnSpPr>
            <p:spPr>
              <a:xfrm>
                <a:off x="4795295"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164DDFB-77DA-42D4-8259-1020283BACFA}"/>
                  </a:ext>
                </a:extLst>
              </p:cNvPr>
              <p:cNvCxnSpPr/>
              <p:nvPr/>
            </p:nvCxnSpPr>
            <p:spPr>
              <a:xfrm>
                <a:off x="5292976"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805A6A4-7971-4B94-A13C-6A8F0053B52A}"/>
                  </a:ext>
                </a:extLst>
              </p:cNvPr>
              <p:cNvCxnSpPr/>
              <p:nvPr/>
            </p:nvCxnSpPr>
            <p:spPr>
              <a:xfrm>
                <a:off x="5788276"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273B9BF-7F1D-471B-9D65-327F3A8634AA}"/>
                  </a:ext>
                </a:extLst>
              </p:cNvPr>
              <p:cNvCxnSpPr/>
              <p:nvPr/>
            </p:nvCxnSpPr>
            <p:spPr>
              <a:xfrm>
                <a:off x="6783638"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DC17E03-8387-4C0B-BA6C-5541AA81EF01}"/>
                  </a:ext>
                </a:extLst>
              </p:cNvPr>
              <p:cNvCxnSpPr/>
              <p:nvPr/>
            </p:nvCxnSpPr>
            <p:spPr>
              <a:xfrm>
                <a:off x="7278938"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FFE7645-8556-487A-B0A2-9C755406DC4C}"/>
                  </a:ext>
                </a:extLst>
              </p:cNvPr>
              <p:cNvCxnSpPr/>
              <p:nvPr/>
            </p:nvCxnSpPr>
            <p:spPr>
              <a:xfrm>
                <a:off x="7776619"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526D86E-A5AC-40CA-8C49-523030B80A5A}"/>
                  </a:ext>
                </a:extLst>
              </p:cNvPr>
              <p:cNvCxnSpPr/>
              <p:nvPr/>
            </p:nvCxnSpPr>
            <p:spPr>
              <a:xfrm>
                <a:off x="8274301"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grpSp>
      </p:grpSp>
      <p:sp>
        <p:nvSpPr>
          <p:cNvPr id="9" name="文本框 8">
            <a:extLst>
              <a:ext uri="{FF2B5EF4-FFF2-40B4-BE49-F238E27FC236}">
                <a16:creationId xmlns:a16="http://schemas.microsoft.com/office/drawing/2014/main" id="{98DEAB61-C1B7-45D8-8B85-1A92AC75BD51}"/>
              </a:ext>
            </a:extLst>
          </p:cNvPr>
          <p:cNvSpPr txBox="1"/>
          <p:nvPr/>
        </p:nvSpPr>
        <p:spPr>
          <a:xfrm>
            <a:off x="6320040" y="1163861"/>
            <a:ext cx="1831163" cy="323165"/>
          </a:xfrm>
          <a:prstGeom prst="rect">
            <a:avLst/>
          </a:prstGeom>
          <a:noFill/>
        </p:spPr>
        <p:txBody>
          <a:bodyPr wrap="square" rtlCol="0">
            <a:spAutoFit/>
          </a:bodyPr>
          <a:lstStyle/>
          <a:p>
            <a:pPr algn="ctr"/>
            <a:r>
              <a:rPr lang="en-US" altLang="zh-CN" sz="1500">
                <a:solidFill>
                  <a:schemeClr val="bg1"/>
                </a:solidFill>
                <a:latin typeface="微软雅黑" panose="020B0503020204020204" pitchFamily="34" charset="-122"/>
                <a:ea typeface="微软雅黑" panose="020B0503020204020204" pitchFamily="34" charset="-122"/>
              </a:rPr>
              <a:t>M Pos: 1.740ms</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501E931-CFF3-486B-A068-1FA2750A97F8}"/>
              </a:ext>
            </a:extLst>
          </p:cNvPr>
          <p:cNvSpPr txBox="1"/>
          <p:nvPr/>
        </p:nvSpPr>
        <p:spPr>
          <a:xfrm>
            <a:off x="5047168" y="1152407"/>
            <a:ext cx="1060155" cy="323165"/>
          </a:xfrm>
          <a:prstGeom prst="rect">
            <a:avLst/>
          </a:prstGeom>
          <a:noFill/>
        </p:spPr>
        <p:txBody>
          <a:bodyPr wrap="square" rtlCol="0">
            <a:spAutoFit/>
          </a:bodyPr>
          <a:lstStyle/>
          <a:p>
            <a:pPr algn="ctr"/>
            <a:r>
              <a:rPr lang="en-US" altLang="zh-CN"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rPr>
              <a:t>Trig</a:t>
            </a:r>
            <a:r>
              <a:rPr lang="en-US" altLang="zh-CN" sz="1500">
                <a:solidFill>
                  <a:srgbClr val="11ED11"/>
                </a:solidFill>
                <a:latin typeface="Consolas" panose="020B0609020204030204" pitchFamily="49" charset="0"/>
                <a:ea typeface="微软雅黑" panose="020B0503020204020204" pitchFamily="34" charset="-122"/>
                <a:cs typeface="Consolas" panose="020B0609020204030204" pitchFamily="49" charset="0"/>
              </a:rPr>
              <a:t>’</a:t>
            </a:r>
            <a:r>
              <a:rPr lang="en-US" altLang="zh-CN"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rPr>
              <a:t>d</a:t>
            </a:r>
            <a:endParaRPr lang="zh-CN" altLang="en-US"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endParaRPr>
          </a:p>
        </p:txBody>
      </p:sp>
      <p:sp>
        <p:nvSpPr>
          <p:cNvPr id="11" name="矩形 10">
            <a:extLst>
              <a:ext uri="{FF2B5EF4-FFF2-40B4-BE49-F238E27FC236}">
                <a16:creationId xmlns:a16="http://schemas.microsoft.com/office/drawing/2014/main" id="{5887E4F8-A2F9-47BB-A949-F452A793A37F}"/>
              </a:ext>
            </a:extLst>
          </p:cNvPr>
          <p:cNvSpPr/>
          <p:nvPr/>
        </p:nvSpPr>
        <p:spPr>
          <a:xfrm>
            <a:off x="5072556" y="1187261"/>
            <a:ext cx="189878" cy="228596"/>
          </a:xfrm>
          <a:prstGeom prst="rect">
            <a:avLst/>
          </a:prstGeom>
          <a:solidFill>
            <a:srgbClr val="11E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rgbClr val="285D93"/>
                </a:solidFill>
              </a:rPr>
              <a:t>T</a:t>
            </a:r>
            <a:endParaRPr lang="zh-CN" altLang="en-US" sz="1400" b="1">
              <a:solidFill>
                <a:srgbClr val="285D93"/>
              </a:solidFill>
            </a:endParaRPr>
          </a:p>
        </p:txBody>
      </p:sp>
      <p:sp>
        <p:nvSpPr>
          <p:cNvPr id="12" name="文本框 11">
            <a:extLst>
              <a:ext uri="{FF2B5EF4-FFF2-40B4-BE49-F238E27FC236}">
                <a16:creationId xmlns:a16="http://schemas.microsoft.com/office/drawing/2014/main" id="{BF083755-CEB2-4EB5-8CBE-3289450CEB37}"/>
              </a:ext>
            </a:extLst>
          </p:cNvPr>
          <p:cNvSpPr txBox="1"/>
          <p:nvPr/>
        </p:nvSpPr>
        <p:spPr>
          <a:xfrm>
            <a:off x="2834755" y="5448230"/>
            <a:ext cx="1277871" cy="492443"/>
          </a:xfrm>
          <a:prstGeom prst="rect">
            <a:avLst/>
          </a:prstGeom>
          <a:noFill/>
        </p:spPr>
        <p:txBody>
          <a:bodyPr wrap="square" rtlCol="0">
            <a:spAutoFit/>
          </a:bodyPr>
          <a:lstStyle/>
          <a:p>
            <a:pPr algn="ctr"/>
            <a:r>
              <a:rPr lang="en-US" altLang="zh-CN" sz="1300">
                <a:solidFill>
                  <a:srgbClr val="FFF600"/>
                </a:solidFill>
                <a:latin typeface="微软雅黑" panose="020B0503020204020204" pitchFamily="34" charset="-122"/>
                <a:ea typeface="微软雅黑" panose="020B0503020204020204" pitchFamily="34" charset="-122"/>
              </a:rPr>
              <a:t>CH1  20.0mV </a:t>
            </a:r>
            <a:endParaRPr lang="zh-CN" altLang="en-US" sz="1300">
              <a:solidFill>
                <a:srgbClr val="FFF600"/>
              </a:solidFill>
              <a:latin typeface="微软雅黑" panose="020B0503020204020204" pitchFamily="34" charset="-122"/>
              <a:ea typeface="微软雅黑" panose="020B0503020204020204" pitchFamily="34" charset="-122"/>
            </a:endParaRPr>
          </a:p>
          <a:p>
            <a:pPr algn="ctr"/>
            <a:endParaRPr lang="zh-CN" altLang="en-US" sz="1300">
              <a:solidFill>
                <a:srgbClr val="FFF6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4BA0831-EED6-46AC-82FA-038530D3A1CB}"/>
              </a:ext>
            </a:extLst>
          </p:cNvPr>
          <p:cNvSpPr txBox="1"/>
          <p:nvPr/>
        </p:nvSpPr>
        <p:spPr>
          <a:xfrm>
            <a:off x="4086505" y="5448230"/>
            <a:ext cx="1295743" cy="292388"/>
          </a:xfrm>
          <a:prstGeom prst="rect">
            <a:avLst/>
          </a:prstGeom>
          <a:noFill/>
        </p:spPr>
        <p:txBody>
          <a:bodyPr wrap="square" rtlCol="0">
            <a:spAutoFit/>
          </a:bodyPr>
          <a:lstStyle/>
          <a:p>
            <a:pPr algn="ctr"/>
            <a:r>
              <a:rPr lang="en-US" altLang="zh-CN" sz="1300">
                <a:solidFill>
                  <a:srgbClr val="02FCFB"/>
                </a:solidFill>
                <a:latin typeface="微软雅黑" panose="020B0503020204020204" pitchFamily="34" charset="-122"/>
                <a:ea typeface="微软雅黑" panose="020B0503020204020204" pitchFamily="34" charset="-122"/>
              </a:rPr>
              <a:t>CH2  2.00V</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EBCA6F4-E501-43B7-BDDB-6D3B819FB9ED}"/>
              </a:ext>
            </a:extLst>
          </p:cNvPr>
          <p:cNvSpPr txBox="1"/>
          <p:nvPr/>
        </p:nvSpPr>
        <p:spPr>
          <a:xfrm>
            <a:off x="5518562" y="5448230"/>
            <a:ext cx="1804487" cy="569387"/>
          </a:xfrm>
          <a:prstGeom prst="rect">
            <a:avLst/>
          </a:prstGeom>
          <a:noFill/>
        </p:spPr>
        <p:txBody>
          <a:bodyPr wrap="square" rtlCol="0">
            <a:spAutoFit/>
          </a:bodyPr>
          <a:lstStyle/>
          <a:p>
            <a:pPr>
              <a:spcBef>
                <a:spcPts val="600"/>
              </a:spcBef>
            </a:pPr>
            <a:r>
              <a:rPr lang="en-US" altLang="zh-CN" sz="1300">
                <a:solidFill>
                  <a:schemeClr val="bg1"/>
                </a:solidFill>
                <a:latin typeface="微软雅黑" panose="020B0503020204020204" pitchFamily="34" charset="-122"/>
                <a:ea typeface="微软雅黑" panose="020B0503020204020204" pitchFamily="34" charset="-122"/>
              </a:rPr>
              <a:t>M 500us</a:t>
            </a:r>
          </a:p>
          <a:p>
            <a:pPr>
              <a:spcBef>
                <a:spcPts val="600"/>
              </a:spcBef>
            </a:pPr>
            <a:r>
              <a:rPr lang="en-US" altLang="zh-CN" sz="1300">
                <a:solidFill>
                  <a:schemeClr val="bg1"/>
                </a:solidFill>
                <a:latin typeface="微软雅黑" panose="020B0503020204020204" pitchFamily="34" charset="-122"/>
                <a:ea typeface="微软雅黑" panose="020B0503020204020204" pitchFamily="34" charset="-122"/>
              </a:rPr>
              <a:t>12-Jan-19  19:41</a:t>
            </a:r>
            <a:endParaRPr lang="zh-CN" altLang="en-US" sz="130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44FFDA2-44BC-410F-A8C1-6F329F92B068}"/>
              </a:ext>
            </a:extLst>
          </p:cNvPr>
          <p:cNvSpPr txBox="1"/>
          <p:nvPr/>
        </p:nvSpPr>
        <p:spPr>
          <a:xfrm>
            <a:off x="7422456" y="5448230"/>
            <a:ext cx="1372152" cy="569387"/>
          </a:xfrm>
          <a:prstGeom prst="rect">
            <a:avLst/>
          </a:prstGeom>
          <a:noFill/>
        </p:spPr>
        <p:txBody>
          <a:bodyPr wrap="square" rtlCol="0">
            <a:spAutoFit/>
          </a:bodyPr>
          <a:lstStyle/>
          <a:p>
            <a:pPr>
              <a:spcBef>
                <a:spcPts val="600"/>
              </a:spcBef>
            </a:pPr>
            <a:r>
              <a:rPr lang="en-US" altLang="zh-CN" sz="1300">
                <a:solidFill>
                  <a:srgbClr val="02FCFB"/>
                </a:solidFill>
                <a:latin typeface="微软雅黑" panose="020B0503020204020204" pitchFamily="34" charset="-122"/>
                <a:ea typeface="微软雅黑" panose="020B0503020204020204" pitchFamily="34" charset="-122"/>
              </a:rPr>
              <a:t>CH2  /  3.04V</a:t>
            </a:r>
          </a:p>
          <a:p>
            <a:pPr>
              <a:spcBef>
                <a:spcPts val="600"/>
              </a:spcBef>
            </a:pPr>
            <a:r>
              <a:rPr lang="en-US" altLang="zh-CN" sz="1300">
                <a:solidFill>
                  <a:srgbClr val="02FCFB"/>
                </a:solidFill>
                <a:latin typeface="微软雅黑" panose="020B0503020204020204" pitchFamily="34" charset="-122"/>
                <a:ea typeface="微软雅黑" panose="020B0503020204020204" pitchFamily="34" charset="-122"/>
              </a:rPr>
              <a:t>118.930Hz</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8DBAE2B6-7C20-441A-9C17-4F0901004F71}"/>
              </a:ext>
            </a:extLst>
          </p:cNvPr>
          <p:cNvSpPr/>
          <p:nvPr/>
        </p:nvSpPr>
        <p:spPr>
          <a:xfrm>
            <a:off x="4061242" y="1212651"/>
            <a:ext cx="372432" cy="181004"/>
          </a:xfrm>
          <a:custGeom>
            <a:avLst/>
            <a:gdLst>
              <a:gd name="connsiteX0" fmla="*/ 0 w 1295400"/>
              <a:gd name="connsiteY0" fmla="*/ 1143000 h 1143000"/>
              <a:gd name="connsiteX1" fmla="*/ 120650 w 1295400"/>
              <a:gd name="connsiteY1" fmla="*/ 971550 h 1143000"/>
              <a:gd name="connsiteX2" fmla="*/ 196850 w 1295400"/>
              <a:gd name="connsiteY2" fmla="*/ 1143000 h 1143000"/>
              <a:gd name="connsiteX3" fmla="*/ 298450 w 1295400"/>
              <a:gd name="connsiteY3" fmla="*/ 971550 h 1143000"/>
              <a:gd name="connsiteX4" fmla="*/ 368300 w 1295400"/>
              <a:gd name="connsiteY4" fmla="*/ 1143000 h 1143000"/>
              <a:gd name="connsiteX5" fmla="*/ 463550 w 1295400"/>
              <a:gd name="connsiteY5" fmla="*/ 996950 h 1143000"/>
              <a:gd name="connsiteX6" fmla="*/ 463550 w 1295400"/>
              <a:gd name="connsiteY6" fmla="*/ 6350 h 1143000"/>
              <a:gd name="connsiteX7" fmla="*/ 546100 w 1295400"/>
              <a:gd name="connsiteY7" fmla="*/ 165100 h 1143000"/>
              <a:gd name="connsiteX8" fmla="*/ 615950 w 1295400"/>
              <a:gd name="connsiteY8" fmla="*/ 0 h 1143000"/>
              <a:gd name="connsiteX9" fmla="*/ 698500 w 1295400"/>
              <a:gd name="connsiteY9" fmla="*/ 152400 h 1143000"/>
              <a:gd name="connsiteX10" fmla="*/ 787400 w 1295400"/>
              <a:gd name="connsiteY10" fmla="*/ 6350 h 1143000"/>
              <a:gd name="connsiteX11" fmla="*/ 850900 w 1295400"/>
              <a:gd name="connsiteY11" fmla="*/ 139700 h 1143000"/>
              <a:gd name="connsiteX12" fmla="*/ 844550 w 1295400"/>
              <a:gd name="connsiteY12" fmla="*/ 984250 h 1143000"/>
              <a:gd name="connsiteX13" fmla="*/ 920750 w 1295400"/>
              <a:gd name="connsiteY13" fmla="*/ 1123950 h 1143000"/>
              <a:gd name="connsiteX14" fmla="*/ 1003300 w 1295400"/>
              <a:gd name="connsiteY14" fmla="*/ 1009650 h 1143000"/>
              <a:gd name="connsiteX15" fmla="*/ 1104900 w 1295400"/>
              <a:gd name="connsiteY15" fmla="*/ 1136650 h 1143000"/>
              <a:gd name="connsiteX16" fmla="*/ 1200150 w 1295400"/>
              <a:gd name="connsiteY16" fmla="*/ 1016000 h 1143000"/>
              <a:gd name="connsiteX17" fmla="*/ 1295400 w 1295400"/>
              <a:gd name="connsiteY17" fmla="*/ 113665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5400" h="1143000">
                <a:moveTo>
                  <a:pt x="0" y="1143000"/>
                </a:moveTo>
                <a:lnTo>
                  <a:pt x="120650" y="971550"/>
                </a:lnTo>
                <a:lnTo>
                  <a:pt x="196850" y="1143000"/>
                </a:lnTo>
                <a:lnTo>
                  <a:pt x="298450" y="971550"/>
                </a:lnTo>
                <a:lnTo>
                  <a:pt x="368300" y="1143000"/>
                </a:lnTo>
                <a:lnTo>
                  <a:pt x="463550" y="996950"/>
                </a:lnTo>
                <a:lnTo>
                  <a:pt x="463550" y="6350"/>
                </a:lnTo>
                <a:lnTo>
                  <a:pt x="546100" y="165100"/>
                </a:lnTo>
                <a:lnTo>
                  <a:pt x="615950" y="0"/>
                </a:lnTo>
                <a:lnTo>
                  <a:pt x="698500" y="152400"/>
                </a:lnTo>
                <a:lnTo>
                  <a:pt x="787400" y="6350"/>
                </a:lnTo>
                <a:lnTo>
                  <a:pt x="850900" y="139700"/>
                </a:lnTo>
                <a:cubicBezTo>
                  <a:pt x="848783" y="421217"/>
                  <a:pt x="846667" y="702733"/>
                  <a:pt x="844550" y="984250"/>
                </a:cubicBezTo>
                <a:lnTo>
                  <a:pt x="920750" y="1123950"/>
                </a:lnTo>
                <a:lnTo>
                  <a:pt x="1003300" y="1009650"/>
                </a:lnTo>
                <a:lnTo>
                  <a:pt x="1104900" y="1136650"/>
                </a:lnTo>
                <a:lnTo>
                  <a:pt x="1200150" y="1016000"/>
                </a:lnTo>
                <a:lnTo>
                  <a:pt x="1295400" y="113665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7EEAB4D-AB87-4B2C-960E-878B2234940B}"/>
              </a:ext>
            </a:extLst>
          </p:cNvPr>
          <p:cNvSpPr txBox="1"/>
          <p:nvPr/>
        </p:nvSpPr>
        <p:spPr>
          <a:xfrm>
            <a:off x="2824487" y="1031522"/>
            <a:ext cx="808534" cy="461665"/>
          </a:xfrm>
          <a:prstGeom prst="rect">
            <a:avLst/>
          </a:prstGeom>
          <a:noFill/>
        </p:spPr>
        <p:txBody>
          <a:bodyPr wrap="square" rtlCol="0">
            <a:spAutoFit/>
          </a:bodyPr>
          <a:lstStyle/>
          <a:p>
            <a:pPr algn="ctr"/>
            <a:r>
              <a:rPr lang="en-US" altLang="zh-CN" sz="2400" b="1">
                <a:solidFill>
                  <a:schemeClr val="bg1"/>
                </a:solidFill>
                <a:latin typeface="华文楷体" panose="02010600040101010101" pitchFamily="2" charset="-122"/>
                <a:ea typeface="华文楷体" panose="02010600040101010101" pitchFamily="2" charset="-122"/>
              </a:rPr>
              <a:t>TeK</a:t>
            </a:r>
            <a:endParaRPr lang="zh-CN" altLang="en-US" sz="2400" b="1">
              <a:solidFill>
                <a:schemeClr val="bg1"/>
              </a:solidFill>
              <a:latin typeface="华文楷体" panose="02010600040101010101" pitchFamily="2" charset="-122"/>
              <a:ea typeface="华文楷体" panose="02010600040101010101" pitchFamily="2" charset="-122"/>
            </a:endParaRPr>
          </a:p>
        </p:txBody>
      </p:sp>
      <p:sp>
        <p:nvSpPr>
          <p:cNvPr id="18" name="矩形 17">
            <a:extLst>
              <a:ext uri="{FF2B5EF4-FFF2-40B4-BE49-F238E27FC236}">
                <a16:creationId xmlns:a16="http://schemas.microsoft.com/office/drawing/2014/main" id="{4E831197-1D75-47AA-B61A-A4974C96F767}"/>
              </a:ext>
            </a:extLst>
          </p:cNvPr>
          <p:cNvSpPr/>
          <p:nvPr/>
        </p:nvSpPr>
        <p:spPr>
          <a:xfrm>
            <a:off x="8413566" y="5100818"/>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关闭</a:t>
            </a:r>
          </a:p>
        </p:txBody>
      </p:sp>
      <p:sp>
        <p:nvSpPr>
          <p:cNvPr id="19" name="矩形 18">
            <a:extLst>
              <a:ext uri="{FF2B5EF4-FFF2-40B4-BE49-F238E27FC236}">
                <a16:creationId xmlns:a16="http://schemas.microsoft.com/office/drawing/2014/main" id="{C0270EC1-8CA7-4BEB-A834-2DEA4ABBD7DD}"/>
              </a:ext>
            </a:extLst>
          </p:cNvPr>
          <p:cNvSpPr/>
          <p:nvPr/>
        </p:nvSpPr>
        <p:spPr>
          <a:xfrm>
            <a:off x="8350976" y="4697930"/>
            <a:ext cx="713193" cy="32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反相</a:t>
            </a:r>
          </a:p>
        </p:txBody>
      </p:sp>
      <p:sp>
        <p:nvSpPr>
          <p:cNvPr id="20" name="箭头: 右 19">
            <a:extLst>
              <a:ext uri="{FF2B5EF4-FFF2-40B4-BE49-F238E27FC236}">
                <a16:creationId xmlns:a16="http://schemas.microsoft.com/office/drawing/2014/main" id="{C6B652FD-B307-44C9-BE6A-42FF198F0238}"/>
              </a:ext>
            </a:extLst>
          </p:cNvPr>
          <p:cNvSpPr/>
          <p:nvPr/>
        </p:nvSpPr>
        <p:spPr>
          <a:xfrm rot="5400000">
            <a:off x="3870696" y="1494149"/>
            <a:ext cx="144228" cy="129986"/>
          </a:xfrm>
          <a:prstGeom prst="rightArrow">
            <a:avLst>
              <a:gd name="adj1" fmla="val 1666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60FFE087-248B-44AD-AAAA-5531F911459E}"/>
              </a:ext>
            </a:extLst>
          </p:cNvPr>
          <p:cNvSpPr/>
          <p:nvPr/>
        </p:nvSpPr>
        <p:spPr>
          <a:xfrm rot="10800000">
            <a:off x="8093909" y="2611714"/>
            <a:ext cx="144228" cy="129986"/>
          </a:xfrm>
          <a:prstGeom prst="rightArrow">
            <a:avLst>
              <a:gd name="adj1" fmla="val 16661"/>
              <a:gd name="adj2" fmla="val 50000"/>
            </a:avLst>
          </a:prstGeom>
          <a:solidFill>
            <a:srgbClr val="02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6F3543D9-A6A1-456E-B01B-F1A61034A6A0}"/>
              </a:ext>
            </a:extLst>
          </p:cNvPr>
          <p:cNvSpPr/>
          <p:nvPr/>
        </p:nvSpPr>
        <p:spPr>
          <a:xfrm>
            <a:off x="3069558" y="3361365"/>
            <a:ext cx="144228" cy="129986"/>
          </a:xfrm>
          <a:prstGeom prst="rightArrow">
            <a:avLst>
              <a:gd name="adj1" fmla="val 16661"/>
              <a:gd name="adj2" fmla="val 50000"/>
            </a:avLst>
          </a:prstGeom>
          <a:solidFill>
            <a:srgbClr val="02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BAA6B6A-EEED-4351-851A-FE942F0927BA}"/>
              </a:ext>
            </a:extLst>
          </p:cNvPr>
          <p:cNvPicPr>
            <a:picLocks noChangeAspect="1"/>
          </p:cNvPicPr>
          <p:nvPr/>
        </p:nvPicPr>
        <p:blipFill>
          <a:blip r:embed="rId3"/>
          <a:srcRect l="4058" r="2424"/>
          <a:stretch>
            <a:fillRect/>
          </a:stretch>
        </p:blipFill>
        <p:spPr>
          <a:xfrm>
            <a:off x="3253374" y="2424800"/>
            <a:ext cx="4971600" cy="1761897"/>
          </a:xfrm>
          <a:custGeom>
            <a:avLst/>
            <a:gdLst>
              <a:gd name="connsiteX0" fmla="*/ 0 w 4971600"/>
              <a:gd name="connsiteY0" fmla="*/ 0 h 1761897"/>
              <a:gd name="connsiteX1" fmla="*/ 4971600 w 4971600"/>
              <a:gd name="connsiteY1" fmla="*/ 0 h 1761897"/>
              <a:gd name="connsiteX2" fmla="*/ 4971600 w 4971600"/>
              <a:gd name="connsiteY2" fmla="*/ 1761897 h 1761897"/>
              <a:gd name="connsiteX3" fmla="*/ 0 w 4971600"/>
              <a:gd name="connsiteY3" fmla="*/ 1761897 h 1761897"/>
            </a:gdLst>
            <a:ahLst/>
            <a:cxnLst>
              <a:cxn ang="0">
                <a:pos x="connsiteX0" y="connsiteY0"/>
              </a:cxn>
              <a:cxn ang="0">
                <a:pos x="connsiteX1" y="connsiteY1"/>
              </a:cxn>
              <a:cxn ang="0">
                <a:pos x="connsiteX2" y="connsiteY2"/>
              </a:cxn>
              <a:cxn ang="0">
                <a:pos x="connsiteX3" y="connsiteY3"/>
              </a:cxn>
            </a:cxnLst>
            <a:rect l="l" t="t" r="r" b="b"/>
            <a:pathLst>
              <a:path w="4971600" h="1761897">
                <a:moveTo>
                  <a:pt x="0" y="0"/>
                </a:moveTo>
                <a:lnTo>
                  <a:pt x="4971600" y="0"/>
                </a:lnTo>
                <a:lnTo>
                  <a:pt x="4971600" y="1761897"/>
                </a:lnTo>
                <a:lnTo>
                  <a:pt x="0" y="1761897"/>
                </a:lnTo>
                <a:close/>
              </a:path>
            </a:pathLst>
          </a:custGeom>
        </p:spPr>
      </p:pic>
      <p:grpSp>
        <p:nvGrpSpPr>
          <p:cNvPr id="24" name="组合 23">
            <a:extLst>
              <a:ext uri="{FF2B5EF4-FFF2-40B4-BE49-F238E27FC236}">
                <a16:creationId xmlns:a16="http://schemas.microsoft.com/office/drawing/2014/main" id="{5B754F23-E552-4695-91BE-9A8B8A78D0EA}"/>
              </a:ext>
            </a:extLst>
          </p:cNvPr>
          <p:cNvGrpSpPr/>
          <p:nvPr/>
        </p:nvGrpSpPr>
        <p:grpSpPr>
          <a:xfrm>
            <a:off x="8349661" y="1487026"/>
            <a:ext cx="793143" cy="3981440"/>
            <a:chOff x="1105101" y="5563301"/>
            <a:chExt cx="442370" cy="1294699"/>
          </a:xfrm>
        </p:grpSpPr>
        <p:cxnSp>
          <p:nvCxnSpPr>
            <p:cNvPr id="45" name="直接连接符 44">
              <a:extLst>
                <a:ext uri="{FF2B5EF4-FFF2-40B4-BE49-F238E27FC236}">
                  <a16:creationId xmlns:a16="http://schemas.microsoft.com/office/drawing/2014/main" id="{24AAB69A-C8C4-46A1-AF1B-6F1BEA2A1103}"/>
                </a:ext>
              </a:extLst>
            </p:cNvPr>
            <p:cNvCxnSpPr>
              <a:cxnSpLocks/>
            </p:cNvCxnSpPr>
            <p:nvPr/>
          </p:nvCxnSpPr>
          <p:spPr>
            <a:xfrm>
              <a:off x="1105101" y="556330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8782EA2-E7B6-405E-9265-07B1CCF8AC9A}"/>
                </a:ext>
              </a:extLst>
            </p:cNvPr>
            <p:cNvCxnSpPr>
              <a:cxnSpLocks/>
            </p:cNvCxnSpPr>
            <p:nvPr/>
          </p:nvCxnSpPr>
          <p:spPr>
            <a:xfrm>
              <a:off x="1105101" y="582224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D32420C-B3AE-48F0-A46A-7E8C8887E0C9}"/>
                </a:ext>
              </a:extLst>
            </p:cNvPr>
            <p:cNvCxnSpPr>
              <a:cxnSpLocks/>
            </p:cNvCxnSpPr>
            <p:nvPr/>
          </p:nvCxnSpPr>
          <p:spPr>
            <a:xfrm>
              <a:off x="1105101" y="608118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E0E3336-FA98-449F-95FE-EDD02F20F936}"/>
                </a:ext>
              </a:extLst>
            </p:cNvPr>
            <p:cNvCxnSpPr>
              <a:cxnSpLocks/>
            </p:cNvCxnSpPr>
            <p:nvPr/>
          </p:nvCxnSpPr>
          <p:spPr>
            <a:xfrm>
              <a:off x="1105101" y="634012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64AE901-F545-43D8-B7D6-6C627E364803}"/>
                </a:ext>
              </a:extLst>
            </p:cNvPr>
            <p:cNvCxnSpPr>
              <a:cxnSpLocks/>
            </p:cNvCxnSpPr>
            <p:nvPr/>
          </p:nvCxnSpPr>
          <p:spPr>
            <a:xfrm>
              <a:off x="1105101" y="659906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E5910DE-D411-4BFE-9A49-4D48B1748AEE}"/>
                </a:ext>
              </a:extLst>
            </p:cNvPr>
            <p:cNvCxnSpPr>
              <a:cxnSpLocks/>
            </p:cNvCxnSpPr>
            <p:nvPr/>
          </p:nvCxnSpPr>
          <p:spPr>
            <a:xfrm>
              <a:off x="1105101" y="6858000"/>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7DAD475A-B931-457E-B5A9-6A1E52D55AA9}"/>
              </a:ext>
            </a:extLst>
          </p:cNvPr>
          <p:cNvSpPr/>
          <p:nvPr/>
        </p:nvSpPr>
        <p:spPr>
          <a:xfrm>
            <a:off x="8363790" y="3888541"/>
            <a:ext cx="713193" cy="732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探头</a:t>
            </a:r>
            <a:endParaRPr lang="en-US" altLang="zh-CN" sz="2500">
              <a:solidFill>
                <a:srgbClr val="02FCFB"/>
              </a:solidFill>
              <a:latin typeface="新宋体" panose="02010609030101010101" pitchFamily="49" charset="-122"/>
              <a:ea typeface="新宋体" panose="02010609030101010101" pitchFamily="49" charset="-122"/>
            </a:endParaRPr>
          </a:p>
          <a:p>
            <a:pPr algn="ctr"/>
            <a:r>
              <a:rPr lang="en-US" altLang="zh-CN" sz="1300">
                <a:solidFill>
                  <a:srgbClr val="02FCFB"/>
                </a:solidFill>
                <a:latin typeface="微软雅黑" panose="020B0503020204020204" pitchFamily="34" charset="-122"/>
                <a:ea typeface="微软雅黑" panose="020B0503020204020204" pitchFamily="34" charset="-122"/>
              </a:rPr>
              <a:t>10X</a:t>
            </a:r>
          </a:p>
          <a:p>
            <a:pPr algn="ctr"/>
            <a:r>
              <a:rPr lang="en-US" altLang="zh-CN" sz="1300">
                <a:solidFill>
                  <a:srgbClr val="02FCFB"/>
                </a:solidFill>
                <a:latin typeface="微软雅黑" panose="020B0503020204020204" pitchFamily="34" charset="-122"/>
                <a:ea typeface="微软雅黑" panose="020B0503020204020204" pitchFamily="34" charset="-122"/>
              </a:rPr>
              <a:t>Voltage</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4A1B79B2-D8DB-4434-8361-807D71A25E13}"/>
              </a:ext>
            </a:extLst>
          </p:cNvPr>
          <p:cNvSpPr/>
          <p:nvPr/>
        </p:nvSpPr>
        <p:spPr>
          <a:xfrm>
            <a:off x="8439187" y="3513697"/>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粗调</a:t>
            </a:r>
          </a:p>
        </p:txBody>
      </p:sp>
      <p:sp>
        <p:nvSpPr>
          <p:cNvPr id="27" name="矩形 26">
            <a:extLst>
              <a:ext uri="{FF2B5EF4-FFF2-40B4-BE49-F238E27FC236}">
                <a16:creationId xmlns:a16="http://schemas.microsoft.com/office/drawing/2014/main" id="{EEF3FA30-F91A-4814-B460-B6EFAFA56E26}"/>
              </a:ext>
            </a:extLst>
          </p:cNvPr>
          <p:cNvSpPr/>
          <p:nvPr/>
        </p:nvSpPr>
        <p:spPr>
          <a:xfrm>
            <a:off x="8426053" y="1914541"/>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直流</a:t>
            </a:r>
          </a:p>
        </p:txBody>
      </p:sp>
      <p:sp>
        <p:nvSpPr>
          <p:cNvPr id="28" name="矩形 27">
            <a:extLst>
              <a:ext uri="{FF2B5EF4-FFF2-40B4-BE49-F238E27FC236}">
                <a16:creationId xmlns:a16="http://schemas.microsoft.com/office/drawing/2014/main" id="{B392969F-3839-455A-AA4C-54B052222616}"/>
              </a:ext>
            </a:extLst>
          </p:cNvPr>
          <p:cNvSpPr/>
          <p:nvPr/>
        </p:nvSpPr>
        <p:spPr>
          <a:xfrm>
            <a:off x="8363463" y="1511653"/>
            <a:ext cx="713193" cy="32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耦合</a:t>
            </a:r>
          </a:p>
        </p:txBody>
      </p:sp>
      <p:sp>
        <p:nvSpPr>
          <p:cNvPr id="29" name="文本框 28">
            <a:extLst>
              <a:ext uri="{FF2B5EF4-FFF2-40B4-BE49-F238E27FC236}">
                <a16:creationId xmlns:a16="http://schemas.microsoft.com/office/drawing/2014/main" id="{B5944229-59BB-41CF-AF8C-C9765F5B188D}"/>
              </a:ext>
            </a:extLst>
          </p:cNvPr>
          <p:cNvSpPr txBox="1"/>
          <p:nvPr/>
        </p:nvSpPr>
        <p:spPr>
          <a:xfrm>
            <a:off x="8071344" y="1180930"/>
            <a:ext cx="1295743" cy="307777"/>
          </a:xfrm>
          <a:prstGeom prst="rect">
            <a:avLst/>
          </a:prstGeom>
          <a:noFill/>
        </p:spPr>
        <p:txBody>
          <a:bodyPr wrap="square" rtlCol="0">
            <a:spAutoFit/>
          </a:bodyPr>
          <a:lstStyle/>
          <a:p>
            <a:pPr algn="ctr"/>
            <a:r>
              <a:rPr lang="en-US" altLang="zh-CN" sz="1400">
                <a:solidFill>
                  <a:srgbClr val="02FCFB"/>
                </a:solidFill>
                <a:latin typeface="微软雅黑" panose="020B0503020204020204" pitchFamily="34" charset="-122"/>
                <a:ea typeface="微软雅黑" panose="020B0503020204020204" pitchFamily="34" charset="-122"/>
              </a:rPr>
              <a:t>CH2</a:t>
            </a:r>
            <a:endParaRPr lang="zh-CN" altLang="en-US" sz="1400">
              <a:solidFill>
                <a:srgbClr val="02FCFB"/>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0040B535-74A6-41EA-9785-F8BB165A33AB}"/>
              </a:ext>
            </a:extLst>
          </p:cNvPr>
          <p:cNvSpPr/>
          <p:nvPr/>
        </p:nvSpPr>
        <p:spPr>
          <a:xfrm>
            <a:off x="8289705" y="2715177"/>
            <a:ext cx="283535"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关</a:t>
            </a:r>
          </a:p>
        </p:txBody>
      </p:sp>
      <p:sp>
        <p:nvSpPr>
          <p:cNvPr id="31" name="矩形 30">
            <a:extLst>
              <a:ext uri="{FF2B5EF4-FFF2-40B4-BE49-F238E27FC236}">
                <a16:creationId xmlns:a16="http://schemas.microsoft.com/office/drawing/2014/main" id="{FA6ECD7C-5DB8-49E8-8609-67EA697B0586}"/>
              </a:ext>
            </a:extLst>
          </p:cNvPr>
          <p:cNvSpPr/>
          <p:nvPr/>
        </p:nvSpPr>
        <p:spPr>
          <a:xfrm>
            <a:off x="8500465" y="2734477"/>
            <a:ext cx="798617" cy="276999"/>
          </a:xfrm>
          <a:prstGeom prst="rect">
            <a:avLst/>
          </a:prstGeom>
        </p:spPr>
        <p:txBody>
          <a:bodyPr wrap="none">
            <a:spAutoFit/>
          </a:bodyPr>
          <a:lstStyle/>
          <a:p>
            <a:r>
              <a:rPr lang="en-US" altLang="zh-CN" sz="1200">
                <a:solidFill>
                  <a:srgbClr val="02FCFB"/>
                </a:solidFill>
                <a:latin typeface="微软雅黑" panose="020B0503020204020204" pitchFamily="34" charset="-122"/>
                <a:ea typeface="微软雅黑" panose="020B0503020204020204" pitchFamily="34" charset="-122"/>
              </a:rPr>
              <a:t>100MHz</a:t>
            </a:r>
            <a:endParaRPr lang="zh-CN" altLang="en-US" sz="1200"/>
          </a:p>
        </p:txBody>
      </p:sp>
      <p:grpSp>
        <p:nvGrpSpPr>
          <p:cNvPr id="34" name="组合 33">
            <a:extLst>
              <a:ext uri="{FF2B5EF4-FFF2-40B4-BE49-F238E27FC236}">
                <a16:creationId xmlns:a16="http://schemas.microsoft.com/office/drawing/2014/main" id="{C386B66F-0AFC-403C-97F1-30B972FBCD30}"/>
              </a:ext>
            </a:extLst>
          </p:cNvPr>
          <p:cNvGrpSpPr/>
          <p:nvPr/>
        </p:nvGrpSpPr>
        <p:grpSpPr>
          <a:xfrm>
            <a:off x="6400392" y="1336293"/>
            <a:ext cx="1437842" cy="1437842"/>
            <a:chOff x="4498562" y="-1116473"/>
            <a:chExt cx="1437842" cy="1437842"/>
          </a:xfrm>
          <a:effectLst>
            <a:outerShdw blurRad="177800" algn="ctr" rotWithShape="0">
              <a:prstClr val="black"/>
            </a:outerShdw>
          </a:effectLst>
        </p:grpSpPr>
        <p:grpSp>
          <p:nvGrpSpPr>
            <p:cNvPr id="41" name="组合 40">
              <a:extLst>
                <a:ext uri="{FF2B5EF4-FFF2-40B4-BE49-F238E27FC236}">
                  <a16:creationId xmlns:a16="http://schemas.microsoft.com/office/drawing/2014/main" id="{57E53420-5272-438B-AB49-75169EFB1A45}"/>
                </a:ext>
              </a:extLst>
            </p:cNvPr>
            <p:cNvGrpSpPr/>
            <p:nvPr/>
          </p:nvGrpSpPr>
          <p:grpSpPr>
            <a:xfrm>
              <a:off x="4498562" y="-1116473"/>
              <a:ext cx="1437842" cy="1437842"/>
              <a:chOff x="4498562" y="-1116473"/>
              <a:chExt cx="1437842" cy="1437842"/>
            </a:xfrm>
          </p:grpSpPr>
          <p:sp>
            <p:nvSpPr>
              <p:cNvPr id="43" name="对话气泡: 椭圆形 42">
                <a:extLst>
                  <a:ext uri="{FF2B5EF4-FFF2-40B4-BE49-F238E27FC236}">
                    <a16:creationId xmlns:a16="http://schemas.microsoft.com/office/drawing/2014/main" id="{34024CE4-4600-4CCE-9344-8D606F13337A}"/>
                  </a:ext>
                </a:extLst>
              </p:cNvPr>
              <p:cNvSpPr/>
              <p:nvPr/>
            </p:nvSpPr>
            <p:spPr>
              <a:xfrm>
                <a:off x="4613903" y="-924836"/>
                <a:ext cx="1161012" cy="1114298"/>
              </a:xfrm>
              <a:prstGeom prst="wedgeEllipseCallout">
                <a:avLst>
                  <a:gd name="adj1" fmla="val -50728"/>
                  <a:gd name="adj2" fmla="val 1020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42A8739-CDAE-45A3-B411-E20B20A4C1A3}"/>
                  </a:ext>
                </a:extLst>
              </p:cNvPr>
              <p:cNvSpPr/>
              <p:nvPr/>
            </p:nvSpPr>
            <p:spPr>
              <a:xfrm>
                <a:off x="4498562" y="-1116473"/>
                <a:ext cx="1437842" cy="1437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a:extLst>
                <a:ext uri="{FF2B5EF4-FFF2-40B4-BE49-F238E27FC236}">
                  <a16:creationId xmlns:a16="http://schemas.microsoft.com/office/drawing/2014/main" id="{3CD78F54-A2A5-45B2-B1D1-8A246BBB1018}"/>
                </a:ext>
              </a:extLst>
            </p:cNvPr>
            <p:cNvPicPr>
              <a:picLocks noChangeAspect="1"/>
            </p:cNvPicPr>
            <p:nvPr/>
          </p:nvPicPr>
          <p:blipFill>
            <a:blip r:embed="rId4"/>
            <a:srcRect l="29824" t="9569" r="17625" b="22659"/>
            <a:stretch>
              <a:fillRect/>
            </a:stretch>
          </p:blipFill>
          <p:spPr>
            <a:xfrm>
              <a:off x="4536059" y="-1078976"/>
              <a:ext cx="1362849" cy="1362849"/>
            </a:xfrm>
            <a:custGeom>
              <a:avLst/>
              <a:gdLst>
                <a:gd name="connsiteX0" fmla="*/ 1355209 w 2710418"/>
                <a:gd name="connsiteY0" fmla="*/ 0 h 2710418"/>
                <a:gd name="connsiteX1" fmla="*/ 2710418 w 2710418"/>
                <a:gd name="connsiteY1" fmla="*/ 1355209 h 2710418"/>
                <a:gd name="connsiteX2" fmla="*/ 1355209 w 2710418"/>
                <a:gd name="connsiteY2" fmla="*/ 2710418 h 2710418"/>
                <a:gd name="connsiteX3" fmla="*/ 0 w 2710418"/>
                <a:gd name="connsiteY3" fmla="*/ 1355209 h 2710418"/>
                <a:gd name="connsiteX4" fmla="*/ 1355209 w 2710418"/>
                <a:gd name="connsiteY4" fmla="*/ 0 h 271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18" h="2710418">
                  <a:moveTo>
                    <a:pt x="1355209" y="0"/>
                  </a:moveTo>
                  <a:cubicBezTo>
                    <a:pt x="2103670" y="0"/>
                    <a:pt x="2710418" y="606748"/>
                    <a:pt x="2710418" y="1355209"/>
                  </a:cubicBezTo>
                  <a:cubicBezTo>
                    <a:pt x="2710418" y="2103670"/>
                    <a:pt x="2103670" y="2710418"/>
                    <a:pt x="1355209" y="2710418"/>
                  </a:cubicBezTo>
                  <a:cubicBezTo>
                    <a:pt x="606748" y="2710418"/>
                    <a:pt x="0" y="2103670"/>
                    <a:pt x="0" y="1355209"/>
                  </a:cubicBezTo>
                  <a:cubicBezTo>
                    <a:pt x="0" y="606748"/>
                    <a:pt x="606748" y="0"/>
                    <a:pt x="1355209" y="0"/>
                  </a:cubicBezTo>
                  <a:close/>
                </a:path>
              </a:pathLst>
            </a:custGeom>
          </p:spPr>
        </p:pic>
      </p:grpSp>
      <p:pic>
        <p:nvPicPr>
          <p:cNvPr id="35" name="图片 34">
            <a:extLst>
              <a:ext uri="{FF2B5EF4-FFF2-40B4-BE49-F238E27FC236}">
                <a16:creationId xmlns:a16="http://schemas.microsoft.com/office/drawing/2014/main" id="{F835651C-E689-4660-A1F1-6046F4F12DB0}"/>
              </a:ext>
            </a:extLst>
          </p:cNvPr>
          <p:cNvPicPr>
            <a:picLocks noChangeAspect="1"/>
          </p:cNvPicPr>
          <p:nvPr/>
        </p:nvPicPr>
        <p:blipFill>
          <a:blip r:embed="rId5"/>
          <a:stretch>
            <a:fillRect/>
          </a:stretch>
        </p:blipFill>
        <p:spPr>
          <a:xfrm>
            <a:off x="8057106" y="2180110"/>
            <a:ext cx="1383208" cy="646232"/>
          </a:xfrm>
          <a:prstGeom prst="rect">
            <a:avLst/>
          </a:prstGeom>
        </p:spPr>
      </p:pic>
      <p:pic>
        <p:nvPicPr>
          <p:cNvPr id="36" name="图片 35">
            <a:extLst>
              <a:ext uri="{FF2B5EF4-FFF2-40B4-BE49-F238E27FC236}">
                <a16:creationId xmlns:a16="http://schemas.microsoft.com/office/drawing/2014/main" id="{7F213EFD-366C-4708-BF21-CF2EBFA7C7D5}"/>
              </a:ext>
            </a:extLst>
          </p:cNvPr>
          <p:cNvPicPr>
            <a:picLocks noChangeAspect="1"/>
          </p:cNvPicPr>
          <p:nvPr/>
        </p:nvPicPr>
        <p:blipFill>
          <a:blip r:embed="rId6"/>
          <a:stretch>
            <a:fillRect/>
          </a:stretch>
        </p:blipFill>
        <p:spPr>
          <a:xfrm>
            <a:off x="8218748" y="3005540"/>
            <a:ext cx="1061568" cy="664522"/>
          </a:xfrm>
          <a:prstGeom prst="rect">
            <a:avLst/>
          </a:prstGeom>
        </p:spPr>
      </p:pic>
      <p:grpSp>
        <p:nvGrpSpPr>
          <p:cNvPr id="37" name="组合 36">
            <a:extLst>
              <a:ext uri="{FF2B5EF4-FFF2-40B4-BE49-F238E27FC236}">
                <a16:creationId xmlns:a16="http://schemas.microsoft.com/office/drawing/2014/main" id="{9B869027-DDFC-4A4C-B250-BD2EB577C423}"/>
              </a:ext>
            </a:extLst>
          </p:cNvPr>
          <p:cNvGrpSpPr/>
          <p:nvPr/>
        </p:nvGrpSpPr>
        <p:grpSpPr>
          <a:xfrm>
            <a:off x="3062270" y="4185985"/>
            <a:ext cx="1437842" cy="1437842"/>
            <a:chOff x="4498562" y="-1116473"/>
            <a:chExt cx="1437842" cy="1437842"/>
          </a:xfrm>
          <a:effectLst>
            <a:outerShdw blurRad="381000" sx="101000" sy="101000" algn="ctr" rotWithShape="0">
              <a:prstClr val="black"/>
            </a:outerShdw>
          </a:effectLst>
        </p:grpSpPr>
        <p:sp>
          <p:nvSpPr>
            <p:cNvPr id="38" name="对话气泡: 椭圆形 37">
              <a:extLst>
                <a:ext uri="{FF2B5EF4-FFF2-40B4-BE49-F238E27FC236}">
                  <a16:creationId xmlns:a16="http://schemas.microsoft.com/office/drawing/2014/main" id="{D482DCD4-2528-44CF-BC4A-7D08483CE551}"/>
                </a:ext>
              </a:extLst>
            </p:cNvPr>
            <p:cNvSpPr/>
            <p:nvPr/>
          </p:nvSpPr>
          <p:spPr>
            <a:xfrm>
              <a:off x="4613903" y="-924836"/>
              <a:ext cx="1161012" cy="1114298"/>
            </a:xfrm>
            <a:prstGeom prst="wedgeEllipseCallout">
              <a:avLst>
                <a:gd name="adj1" fmla="val 7733"/>
                <a:gd name="adj2" fmla="val -1178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B565ED8-45CA-4B7C-9B3B-7AF680EA7C83}"/>
                </a:ext>
              </a:extLst>
            </p:cNvPr>
            <p:cNvSpPr/>
            <p:nvPr/>
          </p:nvSpPr>
          <p:spPr>
            <a:xfrm>
              <a:off x="4498562" y="-1116473"/>
              <a:ext cx="1437842" cy="1437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DE606B4E-6F84-4910-B717-803BAB6983B4}"/>
                </a:ext>
              </a:extLst>
            </p:cNvPr>
            <p:cNvPicPr>
              <a:picLocks noChangeAspect="1"/>
            </p:cNvPicPr>
            <p:nvPr/>
          </p:nvPicPr>
          <p:blipFill>
            <a:blip r:embed="rId7"/>
            <a:srcRect l="24854" t="11008" r="22219" b="21220"/>
            <a:stretch>
              <a:fillRect/>
            </a:stretch>
          </p:blipFill>
          <p:spPr>
            <a:xfrm>
              <a:off x="4537699" y="-1077336"/>
              <a:ext cx="1359569" cy="1359569"/>
            </a:xfrm>
            <a:custGeom>
              <a:avLst/>
              <a:gdLst>
                <a:gd name="connsiteX0" fmla="*/ 1355209 w 2710418"/>
                <a:gd name="connsiteY0" fmla="*/ 0 h 2710418"/>
                <a:gd name="connsiteX1" fmla="*/ 2710418 w 2710418"/>
                <a:gd name="connsiteY1" fmla="*/ 1355209 h 2710418"/>
                <a:gd name="connsiteX2" fmla="*/ 1355209 w 2710418"/>
                <a:gd name="connsiteY2" fmla="*/ 2710418 h 2710418"/>
                <a:gd name="connsiteX3" fmla="*/ 0 w 2710418"/>
                <a:gd name="connsiteY3" fmla="*/ 1355209 h 2710418"/>
                <a:gd name="connsiteX4" fmla="*/ 1355209 w 2710418"/>
                <a:gd name="connsiteY4" fmla="*/ 0 h 271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18" h="2710418">
                  <a:moveTo>
                    <a:pt x="1355209" y="0"/>
                  </a:moveTo>
                  <a:cubicBezTo>
                    <a:pt x="2103670" y="0"/>
                    <a:pt x="2710418" y="606748"/>
                    <a:pt x="2710418" y="1355209"/>
                  </a:cubicBezTo>
                  <a:cubicBezTo>
                    <a:pt x="2710418" y="2103670"/>
                    <a:pt x="2103670" y="2710418"/>
                    <a:pt x="1355209" y="2710418"/>
                  </a:cubicBezTo>
                  <a:cubicBezTo>
                    <a:pt x="606748" y="2710418"/>
                    <a:pt x="0" y="2103670"/>
                    <a:pt x="0" y="1355209"/>
                  </a:cubicBezTo>
                  <a:cubicBezTo>
                    <a:pt x="0" y="606748"/>
                    <a:pt x="606748" y="0"/>
                    <a:pt x="1355209" y="0"/>
                  </a:cubicBezTo>
                  <a:close/>
                </a:path>
              </a:pathLst>
            </a:custGeom>
          </p:spPr>
        </p:pic>
      </p:grpSp>
      <p:sp>
        <p:nvSpPr>
          <p:cNvPr id="298" name="矩形 297">
            <a:extLst>
              <a:ext uri="{FF2B5EF4-FFF2-40B4-BE49-F238E27FC236}">
                <a16:creationId xmlns:a16="http://schemas.microsoft.com/office/drawing/2014/main" id="{C2D9D527-D933-44FD-812C-17D0610A5329}"/>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99" name="矩形: 圆顶角 298">
            <a:extLst>
              <a:ext uri="{FF2B5EF4-FFF2-40B4-BE49-F238E27FC236}">
                <a16:creationId xmlns:a16="http://schemas.microsoft.com/office/drawing/2014/main" id="{D51F53E4-66CC-45C1-91AE-06CECECC5932}"/>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00" name="矩形 299">
            <a:extLst>
              <a:ext uri="{FF2B5EF4-FFF2-40B4-BE49-F238E27FC236}">
                <a16:creationId xmlns:a16="http://schemas.microsoft.com/office/drawing/2014/main" id="{B18072A9-CBBA-45BC-B379-F5DC65FFB0B4}"/>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301" name="矩形 300">
            <a:extLst>
              <a:ext uri="{FF2B5EF4-FFF2-40B4-BE49-F238E27FC236}">
                <a16:creationId xmlns:a16="http://schemas.microsoft.com/office/drawing/2014/main" id="{9B666C2D-F25C-4F26-BFA6-2585A27FBE27}"/>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302" name="矩形 301">
            <a:extLst>
              <a:ext uri="{FF2B5EF4-FFF2-40B4-BE49-F238E27FC236}">
                <a16:creationId xmlns:a16="http://schemas.microsoft.com/office/drawing/2014/main" id="{36FEDBD8-AE1D-4581-9622-9F152222F9F6}"/>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303" name="组合 302">
            <a:extLst>
              <a:ext uri="{FF2B5EF4-FFF2-40B4-BE49-F238E27FC236}">
                <a16:creationId xmlns:a16="http://schemas.microsoft.com/office/drawing/2014/main" id="{2959C4F7-BE85-4ED8-822B-17C4B7A72FD9}"/>
              </a:ext>
            </a:extLst>
          </p:cNvPr>
          <p:cNvGrpSpPr/>
          <p:nvPr/>
        </p:nvGrpSpPr>
        <p:grpSpPr>
          <a:xfrm>
            <a:off x="432232" y="4493367"/>
            <a:ext cx="798620" cy="798620"/>
            <a:chOff x="6202470" y="4823753"/>
            <a:chExt cx="1396801" cy="1396801"/>
          </a:xfrm>
        </p:grpSpPr>
        <p:sp>
          <p:nvSpPr>
            <p:cNvPr id="304" name="椭圆 303">
              <a:extLst>
                <a:ext uri="{FF2B5EF4-FFF2-40B4-BE49-F238E27FC236}">
                  <a16:creationId xmlns:a16="http://schemas.microsoft.com/office/drawing/2014/main" id="{4CF2D363-CC72-44C6-BAEF-5E7F9266BE0D}"/>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05" name="椭圆 304">
              <a:extLst>
                <a:ext uri="{FF2B5EF4-FFF2-40B4-BE49-F238E27FC236}">
                  <a16:creationId xmlns:a16="http://schemas.microsoft.com/office/drawing/2014/main" id="{BC9B1DC6-3912-493C-ABD9-C4FAE3234559}"/>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06" name="组合 305">
              <a:extLst>
                <a:ext uri="{FF2B5EF4-FFF2-40B4-BE49-F238E27FC236}">
                  <a16:creationId xmlns:a16="http://schemas.microsoft.com/office/drawing/2014/main" id="{2D4E5FC8-6E54-4DAC-ADAE-EB388FB21231}"/>
                </a:ext>
              </a:extLst>
            </p:cNvPr>
            <p:cNvGrpSpPr/>
            <p:nvPr/>
          </p:nvGrpSpPr>
          <p:grpSpPr>
            <a:xfrm>
              <a:off x="6556856" y="5133497"/>
              <a:ext cx="688028" cy="777313"/>
              <a:chOff x="1778137" y="1594884"/>
              <a:chExt cx="2956188" cy="3339808"/>
            </a:xfrm>
            <a:solidFill>
              <a:schemeClr val="bg2"/>
            </a:solidFill>
          </p:grpSpPr>
          <p:grpSp>
            <p:nvGrpSpPr>
              <p:cNvPr id="307" name="组合 306">
                <a:extLst>
                  <a:ext uri="{FF2B5EF4-FFF2-40B4-BE49-F238E27FC236}">
                    <a16:creationId xmlns:a16="http://schemas.microsoft.com/office/drawing/2014/main" id="{F88099DB-1E6A-49D3-B961-A74E9DCDF970}"/>
                  </a:ext>
                </a:extLst>
              </p:cNvPr>
              <p:cNvGrpSpPr/>
              <p:nvPr/>
            </p:nvGrpSpPr>
            <p:grpSpPr>
              <a:xfrm>
                <a:off x="4181432" y="1594884"/>
                <a:ext cx="552893" cy="3339808"/>
                <a:chOff x="4181432" y="1594884"/>
                <a:chExt cx="552893" cy="3339808"/>
              </a:xfrm>
              <a:grpFill/>
            </p:grpSpPr>
            <p:sp>
              <p:nvSpPr>
                <p:cNvPr id="323" name="矩形: 圆角 322">
                  <a:extLst>
                    <a:ext uri="{FF2B5EF4-FFF2-40B4-BE49-F238E27FC236}">
                      <a16:creationId xmlns:a16="http://schemas.microsoft.com/office/drawing/2014/main" id="{1B66E356-32EC-4EF7-87F4-425ECC768621}"/>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4" name="组合 323">
                  <a:extLst>
                    <a:ext uri="{FF2B5EF4-FFF2-40B4-BE49-F238E27FC236}">
                      <a16:creationId xmlns:a16="http://schemas.microsoft.com/office/drawing/2014/main" id="{532B07B1-AA5F-4D7E-93AC-908302C18B42}"/>
                    </a:ext>
                  </a:extLst>
                </p:cNvPr>
                <p:cNvGrpSpPr/>
                <p:nvPr/>
              </p:nvGrpSpPr>
              <p:grpSpPr>
                <a:xfrm>
                  <a:off x="4181432" y="3388602"/>
                  <a:ext cx="552893" cy="552893"/>
                  <a:chOff x="4165197" y="3659766"/>
                  <a:chExt cx="552893" cy="552893"/>
                </a:xfrm>
                <a:grpFill/>
              </p:grpSpPr>
              <p:sp>
                <p:nvSpPr>
                  <p:cNvPr id="325" name="圆: 空心 324">
                    <a:extLst>
                      <a:ext uri="{FF2B5EF4-FFF2-40B4-BE49-F238E27FC236}">
                        <a16:creationId xmlns:a16="http://schemas.microsoft.com/office/drawing/2014/main" id="{82DED0ED-7B8D-413D-90EE-3B121A320C1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6" name="椭圆 325">
                    <a:extLst>
                      <a:ext uri="{FF2B5EF4-FFF2-40B4-BE49-F238E27FC236}">
                        <a16:creationId xmlns:a16="http://schemas.microsoft.com/office/drawing/2014/main" id="{91AE469F-A9EF-4034-A2B9-261250EFD3D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8" name="组合 307">
                <a:extLst>
                  <a:ext uri="{FF2B5EF4-FFF2-40B4-BE49-F238E27FC236}">
                    <a16:creationId xmlns:a16="http://schemas.microsoft.com/office/drawing/2014/main" id="{E6BDF292-2EFF-41AE-9470-D7C3FB000262}"/>
                  </a:ext>
                </a:extLst>
              </p:cNvPr>
              <p:cNvGrpSpPr/>
              <p:nvPr/>
            </p:nvGrpSpPr>
            <p:grpSpPr>
              <a:xfrm>
                <a:off x="3380333" y="1594884"/>
                <a:ext cx="552893" cy="3339808"/>
                <a:chOff x="3334086" y="1594884"/>
                <a:chExt cx="552893" cy="3339808"/>
              </a:xfrm>
              <a:grpFill/>
            </p:grpSpPr>
            <p:sp>
              <p:nvSpPr>
                <p:cNvPr id="319" name="矩形: 圆角 318">
                  <a:extLst>
                    <a:ext uri="{FF2B5EF4-FFF2-40B4-BE49-F238E27FC236}">
                      <a16:creationId xmlns:a16="http://schemas.microsoft.com/office/drawing/2014/main" id="{F556ADC2-B9CC-447F-AC4F-7F255F0A92DA}"/>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0" name="组合 319">
                  <a:extLst>
                    <a:ext uri="{FF2B5EF4-FFF2-40B4-BE49-F238E27FC236}">
                      <a16:creationId xmlns:a16="http://schemas.microsoft.com/office/drawing/2014/main" id="{5CD2D887-ECAE-4849-8B66-96FF9A554EA1}"/>
                    </a:ext>
                  </a:extLst>
                </p:cNvPr>
                <p:cNvGrpSpPr/>
                <p:nvPr/>
              </p:nvGrpSpPr>
              <p:grpSpPr>
                <a:xfrm>
                  <a:off x="3334086" y="2190899"/>
                  <a:ext cx="552893" cy="552893"/>
                  <a:chOff x="4165197" y="3659766"/>
                  <a:chExt cx="552893" cy="552893"/>
                </a:xfrm>
                <a:grpFill/>
              </p:grpSpPr>
              <p:sp>
                <p:nvSpPr>
                  <p:cNvPr id="321" name="圆: 空心 320">
                    <a:extLst>
                      <a:ext uri="{FF2B5EF4-FFF2-40B4-BE49-F238E27FC236}">
                        <a16:creationId xmlns:a16="http://schemas.microsoft.com/office/drawing/2014/main" id="{89A37B1A-27B6-4A22-A89E-47A0BB04428C}"/>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2" name="椭圆 321">
                    <a:extLst>
                      <a:ext uri="{FF2B5EF4-FFF2-40B4-BE49-F238E27FC236}">
                        <a16:creationId xmlns:a16="http://schemas.microsoft.com/office/drawing/2014/main" id="{FAEA51AF-9649-474E-B2AF-17772EEE9B9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9" name="组合 308">
                <a:extLst>
                  <a:ext uri="{FF2B5EF4-FFF2-40B4-BE49-F238E27FC236}">
                    <a16:creationId xmlns:a16="http://schemas.microsoft.com/office/drawing/2014/main" id="{2794DA19-205F-4198-8C55-A14F42B53822}"/>
                  </a:ext>
                </a:extLst>
              </p:cNvPr>
              <p:cNvGrpSpPr/>
              <p:nvPr/>
            </p:nvGrpSpPr>
            <p:grpSpPr>
              <a:xfrm>
                <a:off x="2579235" y="1594884"/>
                <a:ext cx="552893" cy="3339808"/>
                <a:chOff x="2550926" y="1594884"/>
                <a:chExt cx="552893" cy="3339808"/>
              </a:xfrm>
              <a:grpFill/>
            </p:grpSpPr>
            <p:sp>
              <p:nvSpPr>
                <p:cNvPr id="315" name="矩形: 圆角 314">
                  <a:extLst>
                    <a:ext uri="{FF2B5EF4-FFF2-40B4-BE49-F238E27FC236}">
                      <a16:creationId xmlns:a16="http://schemas.microsoft.com/office/drawing/2014/main" id="{962AC042-5DC8-4417-99BD-B6CFC924A8D6}"/>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6" name="组合 315">
                  <a:extLst>
                    <a:ext uri="{FF2B5EF4-FFF2-40B4-BE49-F238E27FC236}">
                      <a16:creationId xmlns:a16="http://schemas.microsoft.com/office/drawing/2014/main" id="{AE42054B-A589-4F8A-A2E4-B7AF107DE429}"/>
                    </a:ext>
                  </a:extLst>
                </p:cNvPr>
                <p:cNvGrpSpPr/>
                <p:nvPr/>
              </p:nvGrpSpPr>
              <p:grpSpPr>
                <a:xfrm>
                  <a:off x="2550926" y="3936212"/>
                  <a:ext cx="552893" cy="552893"/>
                  <a:chOff x="4165197" y="3659766"/>
                  <a:chExt cx="552893" cy="552893"/>
                </a:xfrm>
                <a:grpFill/>
              </p:grpSpPr>
              <p:sp>
                <p:nvSpPr>
                  <p:cNvPr id="317" name="圆: 空心 316">
                    <a:extLst>
                      <a:ext uri="{FF2B5EF4-FFF2-40B4-BE49-F238E27FC236}">
                        <a16:creationId xmlns:a16="http://schemas.microsoft.com/office/drawing/2014/main" id="{DEEA39B4-37E8-4D19-A2EE-4F1CDE2CFFD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8" name="椭圆 317">
                    <a:extLst>
                      <a:ext uri="{FF2B5EF4-FFF2-40B4-BE49-F238E27FC236}">
                        <a16:creationId xmlns:a16="http://schemas.microsoft.com/office/drawing/2014/main" id="{08BD4A9D-91A0-47DF-97B0-DAC2877F5E2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1669E3B6-04DA-443B-8AAE-73D326FE3AFD}"/>
                  </a:ext>
                </a:extLst>
              </p:cNvPr>
              <p:cNvGrpSpPr/>
              <p:nvPr/>
            </p:nvGrpSpPr>
            <p:grpSpPr>
              <a:xfrm>
                <a:off x="1778137" y="1594884"/>
                <a:ext cx="552893" cy="3339808"/>
                <a:chOff x="1778137" y="1594884"/>
                <a:chExt cx="552893" cy="3339808"/>
              </a:xfrm>
              <a:grpFill/>
            </p:grpSpPr>
            <p:sp>
              <p:nvSpPr>
                <p:cNvPr id="311" name="矩形: 圆角 310">
                  <a:extLst>
                    <a:ext uri="{FF2B5EF4-FFF2-40B4-BE49-F238E27FC236}">
                      <a16:creationId xmlns:a16="http://schemas.microsoft.com/office/drawing/2014/main" id="{910B749F-92B1-415B-9427-EA548C0C28A5}"/>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2" name="组合 311">
                  <a:extLst>
                    <a:ext uri="{FF2B5EF4-FFF2-40B4-BE49-F238E27FC236}">
                      <a16:creationId xmlns:a16="http://schemas.microsoft.com/office/drawing/2014/main" id="{234DFC4B-7FC8-42B6-BF4F-A5612DE4C092}"/>
                    </a:ext>
                  </a:extLst>
                </p:cNvPr>
                <p:cNvGrpSpPr/>
                <p:nvPr/>
              </p:nvGrpSpPr>
              <p:grpSpPr>
                <a:xfrm>
                  <a:off x="1778137" y="2970748"/>
                  <a:ext cx="552893" cy="552893"/>
                  <a:chOff x="4165197" y="3659766"/>
                  <a:chExt cx="552893" cy="552893"/>
                </a:xfrm>
                <a:grpFill/>
              </p:grpSpPr>
              <p:sp>
                <p:nvSpPr>
                  <p:cNvPr id="313" name="圆: 空心 312">
                    <a:extLst>
                      <a:ext uri="{FF2B5EF4-FFF2-40B4-BE49-F238E27FC236}">
                        <a16:creationId xmlns:a16="http://schemas.microsoft.com/office/drawing/2014/main" id="{064211E4-48E2-46AE-98D6-2FA6D5CF998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4" name="椭圆 313">
                    <a:extLst>
                      <a:ext uri="{FF2B5EF4-FFF2-40B4-BE49-F238E27FC236}">
                        <a16:creationId xmlns:a16="http://schemas.microsoft.com/office/drawing/2014/main" id="{79290EA2-07B3-48F7-957A-E0935666708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27" name="组合 326">
            <a:extLst>
              <a:ext uri="{FF2B5EF4-FFF2-40B4-BE49-F238E27FC236}">
                <a16:creationId xmlns:a16="http://schemas.microsoft.com/office/drawing/2014/main" id="{FE9BCA83-0BFD-4EA3-B796-4E6B078C4611}"/>
              </a:ext>
            </a:extLst>
          </p:cNvPr>
          <p:cNvGrpSpPr/>
          <p:nvPr/>
        </p:nvGrpSpPr>
        <p:grpSpPr>
          <a:xfrm>
            <a:off x="432232" y="1051813"/>
            <a:ext cx="798620" cy="798620"/>
            <a:chOff x="6202469" y="1149817"/>
            <a:chExt cx="1396801" cy="1396801"/>
          </a:xfrm>
        </p:grpSpPr>
        <p:sp>
          <p:nvSpPr>
            <p:cNvPr id="328" name="椭圆 327">
              <a:extLst>
                <a:ext uri="{FF2B5EF4-FFF2-40B4-BE49-F238E27FC236}">
                  <a16:creationId xmlns:a16="http://schemas.microsoft.com/office/drawing/2014/main" id="{65D5E664-5534-45C0-BFD1-0E20665A7B8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29" name="组合 328">
              <a:extLst>
                <a:ext uri="{FF2B5EF4-FFF2-40B4-BE49-F238E27FC236}">
                  <a16:creationId xmlns:a16="http://schemas.microsoft.com/office/drawing/2014/main" id="{DD356FA4-B8E4-45B1-ABDC-C884C26EB45F}"/>
                </a:ext>
              </a:extLst>
            </p:cNvPr>
            <p:cNvGrpSpPr/>
            <p:nvPr/>
          </p:nvGrpSpPr>
          <p:grpSpPr>
            <a:xfrm>
              <a:off x="6254856" y="1202204"/>
              <a:ext cx="1292027" cy="1292027"/>
              <a:chOff x="5957043" y="3079367"/>
              <a:chExt cx="1292027" cy="1292027"/>
            </a:xfrm>
          </p:grpSpPr>
          <p:sp>
            <p:nvSpPr>
              <p:cNvPr id="330" name="椭圆 329">
                <a:extLst>
                  <a:ext uri="{FF2B5EF4-FFF2-40B4-BE49-F238E27FC236}">
                    <a16:creationId xmlns:a16="http://schemas.microsoft.com/office/drawing/2014/main" id="{1B45677E-FC7E-4028-B6FE-BB5B6D704851}"/>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31" name="组合 330">
                <a:extLst>
                  <a:ext uri="{FF2B5EF4-FFF2-40B4-BE49-F238E27FC236}">
                    <a16:creationId xmlns:a16="http://schemas.microsoft.com/office/drawing/2014/main" id="{A26B92F1-D7DF-4346-BCB0-6290A48985C1}"/>
                  </a:ext>
                </a:extLst>
              </p:cNvPr>
              <p:cNvGrpSpPr/>
              <p:nvPr/>
            </p:nvGrpSpPr>
            <p:grpSpPr>
              <a:xfrm>
                <a:off x="6168541" y="3383390"/>
                <a:ext cx="869030" cy="696491"/>
                <a:chOff x="6086605" y="3424316"/>
                <a:chExt cx="986769" cy="790854"/>
              </a:xfrm>
              <a:solidFill>
                <a:schemeClr val="bg2"/>
              </a:solidFill>
            </p:grpSpPr>
            <p:grpSp>
              <p:nvGrpSpPr>
                <p:cNvPr id="332" name="组合 331">
                  <a:extLst>
                    <a:ext uri="{FF2B5EF4-FFF2-40B4-BE49-F238E27FC236}">
                      <a16:creationId xmlns:a16="http://schemas.microsoft.com/office/drawing/2014/main" id="{58473ED2-BFAB-445F-B6E4-1EDA6D2A09BA}"/>
                    </a:ext>
                  </a:extLst>
                </p:cNvPr>
                <p:cNvGrpSpPr/>
                <p:nvPr/>
              </p:nvGrpSpPr>
              <p:grpSpPr>
                <a:xfrm>
                  <a:off x="6086605" y="3424316"/>
                  <a:ext cx="986769" cy="537075"/>
                  <a:chOff x="10442876" y="1471782"/>
                  <a:chExt cx="390140" cy="212344"/>
                </a:xfrm>
                <a:grpFill/>
              </p:grpSpPr>
              <p:sp>
                <p:nvSpPr>
                  <p:cNvPr id="334" name="闪电形 333">
                    <a:extLst>
                      <a:ext uri="{FF2B5EF4-FFF2-40B4-BE49-F238E27FC236}">
                        <a16:creationId xmlns:a16="http://schemas.microsoft.com/office/drawing/2014/main" id="{155A492C-3577-4280-8AC4-59C9875D5BD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闪电形 334">
                    <a:extLst>
                      <a:ext uri="{FF2B5EF4-FFF2-40B4-BE49-F238E27FC236}">
                        <a16:creationId xmlns:a16="http://schemas.microsoft.com/office/drawing/2014/main" id="{A9888870-1AE8-4D83-99EB-44A8CEC7758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闪电形 335">
                    <a:extLst>
                      <a:ext uri="{FF2B5EF4-FFF2-40B4-BE49-F238E27FC236}">
                        <a16:creationId xmlns:a16="http://schemas.microsoft.com/office/drawing/2014/main" id="{EB9CC094-E3EF-41EE-BCBF-359C555D4C7A}"/>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3" name="椭圆 332">
                  <a:extLst>
                    <a:ext uri="{FF2B5EF4-FFF2-40B4-BE49-F238E27FC236}">
                      <a16:creationId xmlns:a16="http://schemas.microsoft.com/office/drawing/2014/main" id="{E6557044-1FE6-4AD7-B6CE-A80AD1D6B09B}"/>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337" name="组合 336">
            <a:extLst>
              <a:ext uri="{FF2B5EF4-FFF2-40B4-BE49-F238E27FC236}">
                <a16:creationId xmlns:a16="http://schemas.microsoft.com/office/drawing/2014/main" id="{5EBCAF12-F72C-4E8A-A92D-BABCE32DE531}"/>
              </a:ext>
            </a:extLst>
          </p:cNvPr>
          <p:cNvGrpSpPr/>
          <p:nvPr/>
        </p:nvGrpSpPr>
        <p:grpSpPr>
          <a:xfrm>
            <a:off x="432232" y="2772590"/>
            <a:ext cx="798620" cy="798620"/>
            <a:chOff x="6202469" y="2986785"/>
            <a:chExt cx="1396801" cy="1396801"/>
          </a:xfrm>
        </p:grpSpPr>
        <p:sp>
          <p:nvSpPr>
            <p:cNvPr id="338" name="椭圆 337">
              <a:extLst>
                <a:ext uri="{FF2B5EF4-FFF2-40B4-BE49-F238E27FC236}">
                  <a16:creationId xmlns:a16="http://schemas.microsoft.com/office/drawing/2014/main" id="{BDDC4E2F-0F72-4A73-9A5A-D3317C1D63F2}"/>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39" name="椭圆 338">
              <a:extLst>
                <a:ext uri="{FF2B5EF4-FFF2-40B4-BE49-F238E27FC236}">
                  <a16:creationId xmlns:a16="http://schemas.microsoft.com/office/drawing/2014/main" id="{A62DA8CA-A18C-437C-9732-E255FCC0BCC6}"/>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40" name="组合 339">
              <a:extLst>
                <a:ext uri="{FF2B5EF4-FFF2-40B4-BE49-F238E27FC236}">
                  <a16:creationId xmlns:a16="http://schemas.microsoft.com/office/drawing/2014/main" id="{BF025B2A-2140-4098-B0CC-73314B344C2D}"/>
                </a:ext>
              </a:extLst>
            </p:cNvPr>
            <p:cNvGrpSpPr/>
            <p:nvPr/>
          </p:nvGrpSpPr>
          <p:grpSpPr>
            <a:xfrm>
              <a:off x="6356584" y="3157398"/>
              <a:ext cx="1088571" cy="1055575"/>
              <a:chOff x="8443229" y="2080579"/>
              <a:chExt cx="442345" cy="428937"/>
            </a:xfrm>
          </p:grpSpPr>
          <p:sp>
            <p:nvSpPr>
              <p:cNvPr id="342" name="空心弧 341">
                <a:extLst>
                  <a:ext uri="{FF2B5EF4-FFF2-40B4-BE49-F238E27FC236}">
                    <a16:creationId xmlns:a16="http://schemas.microsoft.com/office/drawing/2014/main" id="{233EF36E-6075-4F2A-AD71-8FDC93F22E80}"/>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3" name="空心弧 342">
                <a:extLst>
                  <a:ext uri="{FF2B5EF4-FFF2-40B4-BE49-F238E27FC236}">
                    <a16:creationId xmlns:a16="http://schemas.microsoft.com/office/drawing/2014/main" id="{A08588ED-5111-4FF1-A704-5BE3DA9EF7C5}"/>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4" name="空心弧 343">
                <a:extLst>
                  <a:ext uri="{FF2B5EF4-FFF2-40B4-BE49-F238E27FC236}">
                    <a16:creationId xmlns:a16="http://schemas.microsoft.com/office/drawing/2014/main" id="{297C6D91-64E7-4220-8F77-A97C8BB24F20}"/>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41" name="椭圆 340">
              <a:extLst>
                <a:ext uri="{FF2B5EF4-FFF2-40B4-BE49-F238E27FC236}">
                  <a16:creationId xmlns:a16="http://schemas.microsoft.com/office/drawing/2014/main" id="{3B02FBB0-C5A1-4F42-B462-9573DC13782F}"/>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矩形 344">
            <a:extLst>
              <a:ext uri="{FF2B5EF4-FFF2-40B4-BE49-F238E27FC236}">
                <a16:creationId xmlns:a16="http://schemas.microsoft.com/office/drawing/2014/main" id="{A2163E8E-9C8E-455D-8AFD-E1B9FF349F0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6" name="矩形 345">
            <a:extLst>
              <a:ext uri="{FF2B5EF4-FFF2-40B4-BE49-F238E27FC236}">
                <a16:creationId xmlns:a16="http://schemas.microsoft.com/office/drawing/2014/main" id="{7861F90C-01FB-47EC-BDB6-ADC03866FE55}"/>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cxnSp>
        <p:nvCxnSpPr>
          <p:cNvPr id="348" name="直接连接符 347">
            <a:extLst>
              <a:ext uri="{FF2B5EF4-FFF2-40B4-BE49-F238E27FC236}">
                <a16:creationId xmlns:a16="http://schemas.microsoft.com/office/drawing/2014/main" id="{F5C7416F-9375-4565-BE27-794C72FDC54B}"/>
              </a:ext>
            </a:extLst>
          </p:cNvPr>
          <p:cNvCxnSpPr>
            <a:cxnSpLocks/>
          </p:cNvCxnSpPr>
          <p:nvPr/>
        </p:nvCxnSpPr>
        <p:spPr>
          <a:xfrm>
            <a:off x="9723120" y="3099109"/>
            <a:ext cx="944880" cy="0"/>
          </a:xfrm>
          <a:prstGeom prst="line">
            <a:avLst/>
          </a:prstGeom>
          <a:ln w="57150" cap="rnd">
            <a:solidFill>
              <a:srgbClr val="02FFFC"/>
            </a:solidFill>
            <a:round/>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EA0D1500-70C5-426D-BAE7-81E6404C37B6}"/>
              </a:ext>
            </a:extLst>
          </p:cNvPr>
          <p:cNvCxnSpPr>
            <a:cxnSpLocks/>
          </p:cNvCxnSpPr>
          <p:nvPr/>
        </p:nvCxnSpPr>
        <p:spPr>
          <a:xfrm>
            <a:off x="9723120" y="3595286"/>
            <a:ext cx="944880" cy="0"/>
          </a:xfrm>
          <a:prstGeom prst="line">
            <a:avLst/>
          </a:prstGeom>
          <a:ln w="57150" cap="rnd">
            <a:solidFill>
              <a:srgbClr val="FFF600"/>
            </a:solidFill>
            <a:round/>
          </a:ln>
        </p:spPr>
        <p:style>
          <a:lnRef idx="1">
            <a:schemeClr val="accent1"/>
          </a:lnRef>
          <a:fillRef idx="0">
            <a:schemeClr val="accent1"/>
          </a:fillRef>
          <a:effectRef idx="0">
            <a:schemeClr val="accent1"/>
          </a:effectRef>
          <a:fontRef idx="minor">
            <a:schemeClr val="tx1"/>
          </a:fontRef>
        </p:style>
      </p:cxnSp>
      <p:sp>
        <p:nvSpPr>
          <p:cNvPr id="351" name="文本框 350">
            <a:extLst>
              <a:ext uri="{FF2B5EF4-FFF2-40B4-BE49-F238E27FC236}">
                <a16:creationId xmlns:a16="http://schemas.microsoft.com/office/drawing/2014/main" id="{F4A97D5F-B228-4F46-A68A-1820B57EFD15}"/>
              </a:ext>
            </a:extLst>
          </p:cNvPr>
          <p:cNvSpPr txBox="1"/>
          <p:nvPr/>
        </p:nvSpPr>
        <p:spPr>
          <a:xfrm>
            <a:off x="10860716" y="2875360"/>
            <a:ext cx="420197" cy="369332"/>
          </a:xfrm>
          <a:prstGeom prst="rect">
            <a:avLst/>
          </a:prstGeom>
          <a:noFill/>
        </p:spPr>
        <p:txBody>
          <a:bodyPr wrap="square" rtlCol="0">
            <a:spAutoFit/>
          </a:bodyPr>
          <a:lstStyle/>
          <a:p>
            <a:r>
              <a:rPr lang="en-US" altLang="zh-CN">
                <a:solidFill>
                  <a:schemeClr val="bg1"/>
                </a:solidFill>
              </a:rPr>
              <a:t>TR</a:t>
            </a:r>
            <a:endParaRPr lang="zh-CN" altLang="en-US">
              <a:solidFill>
                <a:schemeClr val="bg1"/>
              </a:solidFill>
            </a:endParaRPr>
          </a:p>
        </p:txBody>
      </p:sp>
      <p:sp>
        <p:nvSpPr>
          <p:cNvPr id="352" name="文本框 351">
            <a:extLst>
              <a:ext uri="{FF2B5EF4-FFF2-40B4-BE49-F238E27FC236}">
                <a16:creationId xmlns:a16="http://schemas.microsoft.com/office/drawing/2014/main" id="{67302E5D-F7F8-4D5D-9BF4-D5A72B7F11EF}"/>
              </a:ext>
            </a:extLst>
          </p:cNvPr>
          <p:cNvSpPr txBox="1"/>
          <p:nvPr/>
        </p:nvSpPr>
        <p:spPr>
          <a:xfrm>
            <a:off x="10860716" y="3433200"/>
            <a:ext cx="698493" cy="369332"/>
          </a:xfrm>
          <a:prstGeom prst="rect">
            <a:avLst/>
          </a:prstGeom>
          <a:noFill/>
        </p:spPr>
        <p:txBody>
          <a:bodyPr wrap="square" rtlCol="0">
            <a:spAutoFit/>
          </a:bodyPr>
          <a:lstStyle/>
          <a:p>
            <a:r>
              <a:rPr lang="en-US" altLang="zh-CN">
                <a:solidFill>
                  <a:schemeClr val="bg1"/>
                </a:solidFill>
              </a:rPr>
              <a:t>ADC</a:t>
            </a:r>
            <a:endParaRPr lang="zh-CN" altLang="en-US">
              <a:solidFill>
                <a:schemeClr val="bg1"/>
              </a:solidFill>
            </a:endParaRPr>
          </a:p>
        </p:txBody>
      </p:sp>
      <p:sp>
        <p:nvSpPr>
          <p:cNvPr id="2" name="灯片编号占位符 1">
            <a:extLst>
              <a:ext uri="{FF2B5EF4-FFF2-40B4-BE49-F238E27FC236}">
                <a16:creationId xmlns:a16="http://schemas.microsoft.com/office/drawing/2014/main" id="{12BD5A01-538A-4969-9028-10856C1ED216}"/>
              </a:ext>
            </a:extLst>
          </p:cNvPr>
          <p:cNvSpPr>
            <a:spLocks noGrp="1"/>
          </p:cNvSpPr>
          <p:nvPr>
            <p:ph type="sldNum" sz="quarter" idx="12"/>
          </p:nvPr>
        </p:nvSpPr>
        <p:spPr/>
        <p:txBody>
          <a:bodyPr/>
          <a:lstStyle/>
          <a:p>
            <a:fld id="{36B17253-12EA-484F-ABA7-FAFD8F5B01FF}" type="slidenum">
              <a:rPr lang="zh-CN" altLang="en-US" smtClean="0"/>
              <a:t>46</a:t>
            </a:fld>
            <a:endParaRPr lang="zh-CN" altLang="en-US"/>
          </a:p>
        </p:txBody>
      </p:sp>
    </p:spTree>
    <p:extLst>
      <p:ext uri="{BB962C8B-B14F-4D97-AF65-F5344CB8AC3E}">
        <p14:creationId xmlns:p14="http://schemas.microsoft.com/office/powerpoint/2010/main" val="1688856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2255837" y="1344796"/>
            <a:ext cx="4775808" cy="3105904"/>
          </a:xfrm>
          <a:prstGeom prst="roundRect">
            <a:avLst>
              <a:gd name="adj" fmla="val 6685"/>
            </a:avLst>
          </a:prstGeom>
          <a:solidFill>
            <a:schemeClr val="tx1">
              <a:lumMod val="85000"/>
              <a:lumOff val="15000"/>
            </a:schemeClr>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2000" kern="1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5DAACD01-E3C8-4FDD-8E3E-8BEAB1432DD2}"/>
              </a:ext>
            </a:extLst>
          </p:cNvPr>
          <p:cNvGrpSpPr/>
          <p:nvPr/>
        </p:nvGrpSpPr>
        <p:grpSpPr>
          <a:xfrm>
            <a:off x="2157799" y="1579499"/>
            <a:ext cx="9231161" cy="2622796"/>
            <a:chOff x="337791" y="1507488"/>
            <a:chExt cx="11049102" cy="3139317"/>
          </a:xfrm>
        </p:grpSpPr>
        <p:grpSp>
          <p:nvGrpSpPr>
            <p:cNvPr id="21" name="组合 20">
              <a:extLst>
                <a:ext uri="{FF2B5EF4-FFF2-40B4-BE49-F238E27FC236}">
                  <a16:creationId xmlns:a16="http://schemas.microsoft.com/office/drawing/2014/main" id="{37D85B8E-5F6B-4141-8588-549AB2E9FBE0}"/>
                </a:ext>
              </a:extLst>
            </p:cNvPr>
            <p:cNvGrpSpPr/>
            <p:nvPr/>
          </p:nvGrpSpPr>
          <p:grpSpPr>
            <a:xfrm>
              <a:off x="6052226" y="1507488"/>
              <a:ext cx="5334667" cy="3139317"/>
              <a:chOff x="6052226" y="1603181"/>
              <a:chExt cx="5334667"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052226" y="2385556"/>
                <a:ext cx="1093496" cy="976470"/>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052226" y="3362026"/>
                <a:ext cx="1093496"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xmlns="">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461314" y="1612347"/>
                <a:ext cx="3668798" cy="3130151"/>
              </a:xfrm>
              <a:prstGeom prst="roundRect">
                <a:avLst>
                  <a:gd name="adj" fmla="val 9445"/>
                </a:avLst>
              </a:prstGeom>
              <a:no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337791" y="2051304"/>
              <a:ext cx="5714435" cy="2495372"/>
              <a:chOff x="764536" y="3667413"/>
              <a:chExt cx="5714435" cy="2495372"/>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2"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4" name="矩形 63">
                <a:extLst>
                  <a:ext uri="{FF2B5EF4-FFF2-40B4-BE49-F238E27FC236}">
                    <a16:creationId xmlns:a16="http://schemas.microsoft.com/office/drawing/2014/main" id="{117529D6-2BF5-42AF-84A4-6D2EA45FA6AF}"/>
                  </a:ext>
                </a:extLst>
              </p:cNvPr>
              <p:cNvSpPr/>
              <p:nvPr/>
            </p:nvSpPr>
            <p:spPr>
              <a:xfrm>
                <a:off x="3157777" y="5662726"/>
                <a:ext cx="801905" cy="50005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435019"/>
                <a:ext cx="986565" cy="89485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764536" y="3667413"/>
                <a:ext cx="1450290" cy="378226"/>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8"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4" y="4882442"/>
                <a:ext cx="165209" cy="1"/>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3548332" y="5154674"/>
                <a:ext cx="2" cy="508053"/>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grpSp>
      <p:grpSp>
        <p:nvGrpSpPr>
          <p:cNvPr id="81" name="组合 80">
            <a:extLst>
              <a:ext uri="{FF2B5EF4-FFF2-40B4-BE49-F238E27FC236}">
                <a16:creationId xmlns:a16="http://schemas.microsoft.com/office/drawing/2014/main" id="{07410DA9-CD52-4E17-ACC5-F02BF4C9DF79}"/>
              </a:ext>
            </a:extLst>
          </p:cNvPr>
          <p:cNvGrpSpPr/>
          <p:nvPr/>
        </p:nvGrpSpPr>
        <p:grpSpPr>
          <a:xfrm>
            <a:off x="8698567" y="83190"/>
            <a:ext cx="3523939" cy="870221"/>
            <a:chOff x="185454" y="165694"/>
            <a:chExt cx="3011105" cy="870221"/>
          </a:xfrm>
        </p:grpSpPr>
        <p:sp>
          <p:nvSpPr>
            <p:cNvPr id="82" name="矩形 81">
              <a:extLst>
                <a:ext uri="{FF2B5EF4-FFF2-40B4-BE49-F238E27FC236}">
                  <a16:creationId xmlns:a16="http://schemas.microsoft.com/office/drawing/2014/main" id="{CED70428-1E30-4E7C-AA0C-33F26A54D378}"/>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83" name="直接连接符 82">
              <a:extLst>
                <a:ext uri="{FF2B5EF4-FFF2-40B4-BE49-F238E27FC236}">
                  <a16:creationId xmlns:a16="http://schemas.microsoft.com/office/drawing/2014/main" id="{89344DCE-024F-473E-8C25-D88C18A0748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1442C0-FB50-4B49-863A-63EA9ED1629E}"/>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接收机结构</a:t>
              </a:r>
              <a:r>
                <a:rPr lang="en-US" altLang="zh-CN" sz="1600">
                  <a:solidFill>
                    <a:schemeClr val="bg1"/>
                  </a:solidFill>
                  <a:latin typeface="+mj-ea"/>
                  <a:ea typeface="+mj-ea"/>
                </a:rPr>
                <a:t>---</a:t>
              </a:r>
              <a:r>
                <a:rPr lang="zh-CN" altLang="en-US" sz="1600">
                  <a:solidFill>
                    <a:schemeClr val="bg1"/>
                  </a:solidFill>
                  <a:latin typeface="+mj-ea"/>
                  <a:ea typeface="+mj-ea"/>
                </a:rPr>
                <a:t>数字中频接收机</a:t>
              </a:r>
            </a:p>
          </p:txBody>
        </p:sp>
      </p:grpSp>
      <p:sp>
        <p:nvSpPr>
          <p:cNvPr id="90" name="矩形: 圆角 89">
            <a:extLst>
              <a:ext uri="{FF2B5EF4-FFF2-40B4-BE49-F238E27FC236}">
                <a16:creationId xmlns:a16="http://schemas.microsoft.com/office/drawing/2014/main" id="{6DBA289D-6F2A-45AE-8A73-C39B12C5CEBD}"/>
              </a:ext>
            </a:extLst>
          </p:cNvPr>
          <p:cNvSpPr/>
          <p:nvPr/>
        </p:nvSpPr>
        <p:spPr>
          <a:xfrm>
            <a:off x="3516018" y="5008317"/>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减少前端接收</a:t>
            </a:r>
            <a:r>
              <a:rPr lang="zh-CN" altLang="zh-CN">
                <a:solidFill>
                  <a:schemeClr val="bg1"/>
                </a:solidFill>
                <a:effectLst>
                  <a:outerShdw blurRad="38100" dist="38100" dir="2700000" algn="tl">
                    <a:srgbClr val="000000">
                      <a:alpha val="43137"/>
                    </a:srgbClr>
                  </a:outerShdw>
                </a:effectLst>
                <a:latin typeface="+mn-ea"/>
              </a:rPr>
              <a:t>模块</a:t>
            </a:r>
            <a:r>
              <a:rPr lang="zh-CN" altLang="en-US">
                <a:solidFill>
                  <a:schemeClr val="bg1"/>
                </a:solidFill>
                <a:effectLst>
                  <a:outerShdw blurRad="38100" dist="38100" dir="2700000" algn="tl">
                    <a:srgbClr val="000000">
                      <a:alpha val="43137"/>
                    </a:srgbClr>
                  </a:outerShdw>
                </a:effectLst>
                <a:latin typeface="+mn-ea"/>
              </a:rPr>
              <a:t>电路的实现</a:t>
            </a:r>
          </a:p>
        </p:txBody>
      </p:sp>
      <p:sp>
        <p:nvSpPr>
          <p:cNvPr id="91" name="矩形: 圆角 90">
            <a:extLst>
              <a:ext uri="{FF2B5EF4-FFF2-40B4-BE49-F238E27FC236}">
                <a16:creationId xmlns:a16="http://schemas.microsoft.com/office/drawing/2014/main" id="{E7D7A48A-DEB9-4650-9E4F-2381EB29A8B7}"/>
              </a:ext>
            </a:extLst>
          </p:cNvPr>
          <p:cNvSpPr/>
          <p:nvPr/>
        </p:nvSpPr>
        <p:spPr>
          <a:xfrm>
            <a:off x="3523528" y="5693228"/>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噪声系数小、灵敏度高</a:t>
            </a:r>
          </a:p>
        </p:txBody>
      </p:sp>
      <p:sp>
        <p:nvSpPr>
          <p:cNvPr id="92" name="矩形: 圆角 91">
            <a:extLst>
              <a:ext uri="{FF2B5EF4-FFF2-40B4-BE49-F238E27FC236}">
                <a16:creationId xmlns:a16="http://schemas.microsoft.com/office/drawing/2014/main" id="{45397DDE-F2A4-4E52-AA09-414FDBBEE0FB}"/>
              </a:ext>
            </a:extLst>
          </p:cNvPr>
          <p:cNvSpPr/>
          <p:nvPr/>
        </p:nvSpPr>
        <p:spPr>
          <a:xfrm>
            <a:off x="7702824" y="5003191"/>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具有稳定性、通用性且实现成本低</a:t>
            </a:r>
          </a:p>
        </p:txBody>
      </p:sp>
      <p:sp>
        <p:nvSpPr>
          <p:cNvPr id="93" name="矩形: 圆角 92">
            <a:extLst>
              <a:ext uri="{FF2B5EF4-FFF2-40B4-BE49-F238E27FC236}">
                <a16:creationId xmlns:a16="http://schemas.microsoft.com/office/drawing/2014/main" id="{430DB05A-33D5-40FC-A96E-1BC1C1EF3493}"/>
              </a:ext>
            </a:extLst>
          </p:cNvPr>
          <p:cNvSpPr/>
          <p:nvPr/>
        </p:nvSpPr>
        <p:spPr>
          <a:xfrm>
            <a:off x="7710334" y="5688102"/>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动态范围大、能较好的抑制镜像频率</a:t>
            </a:r>
          </a:p>
        </p:txBody>
      </p:sp>
      <p:sp>
        <p:nvSpPr>
          <p:cNvPr id="25" name="矩形: 圆角 24">
            <a:extLst>
              <a:ext uri="{FF2B5EF4-FFF2-40B4-BE49-F238E27FC236}">
                <a16:creationId xmlns:a16="http://schemas.microsoft.com/office/drawing/2014/main" id="{7AD7EB3A-9243-42DA-A0E4-3F7D5D570658}"/>
              </a:ext>
            </a:extLst>
          </p:cNvPr>
          <p:cNvSpPr/>
          <p:nvPr/>
        </p:nvSpPr>
        <p:spPr>
          <a:xfrm>
            <a:off x="2053689" y="4960568"/>
            <a:ext cx="1165378" cy="1241912"/>
          </a:xfrm>
          <a:prstGeom prst="roundRect">
            <a:avLst>
              <a:gd name="adj" fmla="val 164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effectLst>
                  <a:outerShdw blurRad="38100" dist="38100" dir="2700000" algn="tl">
                    <a:srgbClr val="000000">
                      <a:alpha val="43137"/>
                    </a:srgbClr>
                  </a:outerShdw>
                </a:effectLst>
                <a:latin typeface="+mj-ea"/>
                <a:ea typeface="+mj-ea"/>
              </a:rPr>
              <a:t>优点</a:t>
            </a:r>
            <a:r>
              <a:rPr lang="en-US" altLang="zh-CN" sz="3200">
                <a:effectLst>
                  <a:outerShdw blurRad="38100" dist="38100" dir="2700000" algn="tl">
                    <a:srgbClr val="000000">
                      <a:alpha val="43137"/>
                    </a:srgbClr>
                  </a:outerShdw>
                </a:effectLst>
                <a:latin typeface="+mj-ea"/>
                <a:ea typeface="+mj-ea"/>
              </a:rPr>
              <a:t>:</a:t>
            </a:r>
            <a:endParaRPr lang="zh-CN" altLang="en-US" sz="3200">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D6966026-A512-4BE7-B58F-8B284DAB4B5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7" name="矩形 156">
            <a:extLst>
              <a:ext uri="{FF2B5EF4-FFF2-40B4-BE49-F238E27FC236}">
                <a16:creationId xmlns:a16="http://schemas.microsoft.com/office/drawing/2014/main" id="{DFAED8E1-33C1-42D8-899A-8C6A6772CC5F}"/>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 name="灯片编号占位符 2">
            <a:extLst>
              <a:ext uri="{FF2B5EF4-FFF2-40B4-BE49-F238E27FC236}">
                <a16:creationId xmlns:a16="http://schemas.microsoft.com/office/drawing/2014/main" id="{D86FD8BF-6421-4F62-A8E3-263EF954339F}"/>
              </a:ext>
            </a:extLst>
          </p:cNvPr>
          <p:cNvSpPr>
            <a:spLocks noGrp="1"/>
          </p:cNvSpPr>
          <p:nvPr>
            <p:ph type="sldNum" sz="quarter" idx="12"/>
          </p:nvPr>
        </p:nvSpPr>
        <p:spPr/>
        <p:txBody>
          <a:bodyPr/>
          <a:lstStyle/>
          <a:p>
            <a:fld id="{36B17253-12EA-484F-ABA7-FAFD8F5B01FF}" type="slidenum">
              <a:rPr lang="zh-CN" altLang="en-US" smtClean="0"/>
              <a:t>47</a:t>
            </a:fld>
            <a:endParaRPr lang="zh-CN" altLang="en-US"/>
          </a:p>
        </p:txBody>
      </p:sp>
    </p:spTree>
    <p:extLst>
      <p:ext uri="{BB962C8B-B14F-4D97-AF65-F5344CB8AC3E}">
        <p14:creationId xmlns:p14="http://schemas.microsoft.com/office/powerpoint/2010/main" val="1765253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6.25E-7 -3.7037E-6 L 0.39128 -3.7037E-6 " pathEditMode="relative" rAng="0" ptsTypes="AA">
                                      <p:cBhvr>
                                        <p:cTn id="11" dur="2000" fill="hold"/>
                                        <p:tgtEl>
                                          <p:spTgt spid="14"/>
                                        </p:tgtEl>
                                        <p:attrNameLst>
                                          <p:attrName>ppt_x</p:attrName>
                                          <p:attrName>ppt_y</p:attrName>
                                        </p:attrNameLst>
                                      </p:cBhvr>
                                      <p:rCtr x="19557" y="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1+#ppt_w/2"/>
                                          </p:val>
                                        </p:tav>
                                        <p:tav tm="100000">
                                          <p:val>
                                            <p:strVal val="#ppt_x"/>
                                          </p:val>
                                        </p:tav>
                                      </p:tavLst>
                                    </p:anim>
                                    <p:anim calcmode="lin" valueType="num">
                                      <p:cBhvr additive="base">
                                        <p:cTn id="25" dur="500" fill="hold"/>
                                        <p:tgtEl>
                                          <p:spTgt spid="9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1+#ppt_w/2"/>
                                          </p:val>
                                        </p:tav>
                                        <p:tav tm="100000">
                                          <p:val>
                                            <p:strVal val="#ppt_x"/>
                                          </p:val>
                                        </p:tav>
                                      </p:tavLst>
                                    </p:anim>
                                    <p:anim calcmode="lin" valueType="num">
                                      <p:cBhvr additive="base">
                                        <p:cTn id="30" dur="500" fill="hold"/>
                                        <p:tgtEl>
                                          <p:spTgt spid="91"/>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1+#ppt_w/2"/>
                                          </p:val>
                                        </p:tav>
                                        <p:tav tm="100000">
                                          <p:val>
                                            <p:strVal val="#ppt_x"/>
                                          </p:val>
                                        </p:tav>
                                      </p:tavLst>
                                    </p:anim>
                                    <p:anim calcmode="lin" valueType="num">
                                      <p:cBhvr additive="base">
                                        <p:cTn id="35" dur="500" fill="hold"/>
                                        <p:tgtEl>
                                          <p:spTgt spid="92"/>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additive="base">
                                        <p:cTn id="39" dur="500" fill="hold"/>
                                        <p:tgtEl>
                                          <p:spTgt spid="93"/>
                                        </p:tgtEl>
                                        <p:attrNameLst>
                                          <p:attrName>ppt_x</p:attrName>
                                        </p:attrNameLst>
                                      </p:cBhvr>
                                      <p:tavLst>
                                        <p:tav tm="0">
                                          <p:val>
                                            <p:strVal val="1+#ppt_w/2"/>
                                          </p:val>
                                        </p:tav>
                                        <p:tav tm="100000">
                                          <p:val>
                                            <p:strVal val="#ppt_x"/>
                                          </p:val>
                                        </p:tav>
                                      </p:tavLst>
                                    </p:anim>
                                    <p:anim calcmode="lin" valueType="num">
                                      <p:cBhvr additive="base">
                                        <p:cTn id="40"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90" grpId="0" animBg="1"/>
      <p:bldP spid="91" grpId="0" animBg="1"/>
      <p:bldP spid="92" grpId="0" animBg="1"/>
      <p:bldP spid="93" grpId="0" animBg="1"/>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a16="http://schemas.microsoft.com/office/drawing/2014/main" id="{0658250A-EDA3-488E-A90C-CC01E0767C6A}"/>
              </a:ext>
            </a:extLst>
          </p:cNvPr>
          <p:cNvGrpSpPr/>
          <p:nvPr/>
        </p:nvGrpSpPr>
        <p:grpSpPr>
          <a:xfrm>
            <a:off x="483984" y="633655"/>
            <a:ext cx="4558087" cy="5966729"/>
            <a:chOff x="483984" y="633655"/>
            <a:chExt cx="4558087" cy="5966729"/>
          </a:xfrm>
        </p:grpSpPr>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854319" y="575996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862095" y="246985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862095" y="362813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862095" y="417883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862095" y="493168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862095" y="377673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862095" y="339357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483984" y="229210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483984" y="318109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614942" y="338374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578110" y="394470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541278" y="446873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601300" y="523301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542643" y="358041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971819" y="192938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971819" y="281963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971819" y="336414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542193" y="358387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971819" y="433684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971819" y="380419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971819" y="497647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722649" y="490257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574352" y="246876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557504" y="341265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442568" y="576642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30808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26654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871805" y="106296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854319" y="63365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888789" y="200743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130978" y="6261830"/>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grpSp>
      <p:grpSp>
        <p:nvGrpSpPr>
          <p:cNvPr id="45" name="组合 44">
            <a:extLst>
              <a:ext uri="{FF2B5EF4-FFF2-40B4-BE49-F238E27FC236}">
                <a16:creationId xmlns:a16="http://schemas.microsoft.com/office/drawing/2014/main" id="{B16DF720-F3E1-4892-9F4A-F4C886A2D377}"/>
              </a:ext>
            </a:extLst>
          </p:cNvPr>
          <p:cNvGrpSpPr/>
          <p:nvPr/>
        </p:nvGrpSpPr>
        <p:grpSpPr>
          <a:xfrm>
            <a:off x="6414431" y="2266720"/>
            <a:ext cx="4956289" cy="788634"/>
            <a:chOff x="6227892" y="1594800"/>
            <a:chExt cx="4956289" cy="788634"/>
          </a:xfrm>
        </p:grpSpPr>
        <p:sp>
          <p:nvSpPr>
            <p:cNvPr id="47" name="矩形: 圆角 46">
              <a:extLst>
                <a:ext uri="{FF2B5EF4-FFF2-40B4-BE49-F238E27FC236}">
                  <a16:creationId xmlns:a16="http://schemas.microsoft.com/office/drawing/2014/main" id="{4B18A2C4-EA93-4803-A729-8F2E90451E1C}"/>
                </a:ext>
              </a:extLst>
            </p:cNvPr>
            <p:cNvSpPr/>
            <p:nvPr/>
          </p:nvSpPr>
          <p:spPr>
            <a:xfrm>
              <a:off x="6227892" y="159480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rgbClr val="3ED6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a:t>
              </a:r>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7" name="矩形: 圆角 6">
              <a:extLst>
                <a:ext uri="{FF2B5EF4-FFF2-40B4-BE49-F238E27FC236}">
                  <a16:creationId xmlns:a16="http://schemas.microsoft.com/office/drawing/2014/main" id="{462AE4A9-068C-4412-BA52-00A516B679D8}"/>
                </a:ext>
              </a:extLst>
            </p:cNvPr>
            <p:cNvSpPr/>
            <p:nvPr/>
          </p:nvSpPr>
          <p:spPr>
            <a:xfrm>
              <a:off x="6321697" y="162911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709E92BB-9364-40E8-9CD2-09FB6D44BC84}"/>
              </a:ext>
            </a:extLst>
          </p:cNvPr>
          <p:cNvGrpSpPr/>
          <p:nvPr/>
        </p:nvGrpSpPr>
        <p:grpSpPr>
          <a:xfrm>
            <a:off x="6414431" y="3206139"/>
            <a:ext cx="4956289" cy="788634"/>
            <a:chOff x="6227892" y="3002653"/>
            <a:chExt cx="4956289" cy="788634"/>
          </a:xfrm>
        </p:grpSpPr>
        <p:sp>
          <p:nvSpPr>
            <p:cNvPr id="52" name="矩形: 圆角 51">
              <a:extLst>
                <a:ext uri="{FF2B5EF4-FFF2-40B4-BE49-F238E27FC236}">
                  <a16:creationId xmlns:a16="http://schemas.microsoft.com/office/drawing/2014/main" id="{5ECA4691-B924-4338-94BC-8CD08858C2E3}"/>
                </a:ext>
              </a:extLst>
            </p:cNvPr>
            <p:cNvSpPr/>
            <p:nvPr/>
          </p:nvSpPr>
          <p:spPr>
            <a:xfrm>
              <a:off x="6227892" y="3002653"/>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电离层能够反射、折射、散射无线电波，影响电波在在电离层中的传播</a:t>
              </a:r>
            </a:p>
          </p:txBody>
        </p:sp>
        <p:sp>
          <p:nvSpPr>
            <p:cNvPr id="57" name="矩形: 圆角 56">
              <a:extLst>
                <a:ext uri="{FF2B5EF4-FFF2-40B4-BE49-F238E27FC236}">
                  <a16:creationId xmlns:a16="http://schemas.microsoft.com/office/drawing/2014/main" id="{65C51EA0-B7C9-4994-AE60-4E8BF89D5675}"/>
                </a:ext>
              </a:extLst>
            </p:cNvPr>
            <p:cNvSpPr/>
            <p:nvPr/>
          </p:nvSpPr>
          <p:spPr>
            <a:xfrm>
              <a:off x="6321697" y="3036970"/>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3" name="组合 62">
            <a:extLst>
              <a:ext uri="{FF2B5EF4-FFF2-40B4-BE49-F238E27FC236}">
                <a16:creationId xmlns:a16="http://schemas.microsoft.com/office/drawing/2014/main" id="{1AA17D8E-3700-452C-B050-9440D6B89DFC}"/>
              </a:ext>
            </a:extLst>
          </p:cNvPr>
          <p:cNvGrpSpPr/>
          <p:nvPr/>
        </p:nvGrpSpPr>
        <p:grpSpPr>
          <a:xfrm>
            <a:off x="6414431" y="4145557"/>
            <a:ext cx="4956289" cy="788634"/>
            <a:chOff x="6227892" y="4423830"/>
            <a:chExt cx="4956289" cy="788634"/>
          </a:xfrm>
        </p:grpSpPr>
        <p:sp>
          <p:nvSpPr>
            <p:cNvPr id="61" name="矩形: 圆角 60">
              <a:extLst>
                <a:ext uri="{FF2B5EF4-FFF2-40B4-BE49-F238E27FC236}">
                  <a16:creationId xmlns:a16="http://schemas.microsoft.com/office/drawing/2014/main" id="{C40625F0-7A50-4275-AF65-06F2318FE974}"/>
                </a:ext>
              </a:extLst>
            </p:cNvPr>
            <p:cNvSpPr/>
            <p:nvPr/>
          </p:nvSpPr>
          <p:spPr>
            <a:xfrm>
              <a:off x="6227892" y="442383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充分了解电离层的特性是人类了解自身生存环境和充分利用其作用的重要基础</a:t>
              </a:r>
            </a:p>
          </p:txBody>
        </p:sp>
        <p:sp>
          <p:nvSpPr>
            <p:cNvPr id="62" name="矩形: 圆角 61">
              <a:extLst>
                <a:ext uri="{FF2B5EF4-FFF2-40B4-BE49-F238E27FC236}">
                  <a16:creationId xmlns:a16="http://schemas.microsoft.com/office/drawing/2014/main" id="{04FCD692-F435-4917-A287-17D1D6CC5F09}"/>
                </a:ext>
              </a:extLst>
            </p:cNvPr>
            <p:cNvSpPr/>
            <p:nvPr/>
          </p:nvSpPr>
          <p:spPr>
            <a:xfrm>
              <a:off x="6321697" y="445814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70" name="组合 69">
            <a:extLst>
              <a:ext uri="{FF2B5EF4-FFF2-40B4-BE49-F238E27FC236}">
                <a16:creationId xmlns:a16="http://schemas.microsoft.com/office/drawing/2014/main" id="{AA27BD06-F2AD-4AA4-9EEA-5F7728ED4521}"/>
              </a:ext>
            </a:extLst>
          </p:cNvPr>
          <p:cNvGrpSpPr/>
          <p:nvPr/>
        </p:nvGrpSpPr>
        <p:grpSpPr>
          <a:xfrm>
            <a:off x="9173234" y="155345"/>
            <a:ext cx="2728491" cy="533277"/>
            <a:chOff x="185454" y="165694"/>
            <a:chExt cx="3011105" cy="533277"/>
          </a:xfrm>
        </p:grpSpPr>
        <p:sp>
          <p:nvSpPr>
            <p:cNvPr id="71" name="矩形 70">
              <a:extLst>
                <a:ext uri="{FF2B5EF4-FFF2-40B4-BE49-F238E27FC236}">
                  <a16:creationId xmlns:a16="http://schemas.microsoft.com/office/drawing/2014/main" id="{0F221C3A-56E9-44F0-85D7-6FD94C488B6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72" name="直接连接符 71">
              <a:extLst>
                <a:ext uri="{FF2B5EF4-FFF2-40B4-BE49-F238E27FC236}">
                  <a16:creationId xmlns:a16="http://schemas.microsoft.com/office/drawing/2014/main" id="{59E512A9-A1E2-4A0C-8A41-2AB729C68A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63855818-013A-4C70-B0D2-0633649B6082}"/>
              </a:ext>
            </a:extLst>
          </p:cNvPr>
          <p:cNvSpPr/>
          <p:nvPr/>
        </p:nvSpPr>
        <p:spPr>
          <a:xfrm>
            <a:off x="9160427" y="702879"/>
            <a:ext cx="2741298" cy="338554"/>
          </a:xfrm>
          <a:prstGeom prst="rect">
            <a:avLst/>
          </a:prstGeom>
        </p:spPr>
        <p:txBody>
          <a:bodyPr wrap="square">
            <a:spAutoFit/>
          </a:bodyPr>
          <a:lstStyle/>
          <a:p>
            <a:pPr algn="ctr"/>
            <a:r>
              <a:rPr lang="zh-CN" altLang="zh-CN" sz="1600">
                <a:solidFill>
                  <a:schemeClr val="bg1"/>
                </a:solidFill>
                <a:effectLst>
                  <a:outerShdw blurRad="38100" dist="38100" dir="2700000" algn="tl">
                    <a:srgbClr val="000000">
                      <a:alpha val="43137"/>
                    </a:srgbClr>
                  </a:outerShdw>
                </a:effectLst>
                <a:latin typeface="+mj-ea"/>
                <a:ea typeface="+mj-ea"/>
              </a:rPr>
              <a:t>电离层</a:t>
            </a:r>
            <a:r>
              <a:rPr lang="zh-CN" altLang="en-US" sz="1600">
                <a:solidFill>
                  <a:schemeClr val="bg1"/>
                </a:solidFill>
                <a:effectLst>
                  <a:outerShdw blurRad="38100" dist="38100" dir="2700000" algn="tl">
                    <a:srgbClr val="000000">
                      <a:alpha val="43137"/>
                    </a:srgbClr>
                  </a:outerShdw>
                </a:effectLst>
                <a:latin typeface="+mj-ea"/>
                <a:ea typeface="+mj-ea"/>
              </a:rPr>
              <a:t>介绍</a:t>
            </a:r>
          </a:p>
        </p:txBody>
      </p:sp>
      <p:sp>
        <p:nvSpPr>
          <p:cNvPr id="2" name="灯片编号占位符 1">
            <a:extLst>
              <a:ext uri="{FF2B5EF4-FFF2-40B4-BE49-F238E27FC236}">
                <a16:creationId xmlns:a16="http://schemas.microsoft.com/office/drawing/2014/main" id="{38699BAC-9B40-4871-ABBD-F239080CCDF0}"/>
              </a:ext>
            </a:extLst>
          </p:cNvPr>
          <p:cNvSpPr>
            <a:spLocks noGrp="1"/>
          </p:cNvSpPr>
          <p:nvPr>
            <p:ph type="sldNum" sz="quarter" idx="12"/>
          </p:nvPr>
        </p:nvSpPr>
        <p:spPr/>
        <p:txBody>
          <a:bodyPr/>
          <a:lstStyle/>
          <a:p>
            <a:fld id="{36B17253-12EA-484F-ABA7-FAFD8F5B01FF}" type="slidenum">
              <a:rPr lang="zh-CN" altLang="en-US" smtClean="0"/>
              <a:t>48</a:t>
            </a:fld>
            <a:endParaRPr lang="zh-CN" altLang="en-US"/>
          </a:p>
        </p:txBody>
      </p:sp>
    </p:spTree>
    <p:extLst>
      <p:ext uri="{BB962C8B-B14F-4D97-AF65-F5344CB8AC3E}">
        <p14:creationId xmlns:p14="http://schemas.microsoft.com/office/powerpoint/2010/main" val="4996336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614F71-A705-4D93-91EF-17155C74275E}"/>
              </a:ext>
            </a:extLst>
          </p:cNvPr>
          <p:cNvGrpSpPr/>
          <p:nvPr/>
        </p:nvGrpSpPr>
        <p:grpSpPr>
          <a:xfrm>
            <a:off x="4157008" y="2621974"/>
            <a:ext cx="3877985" cy="1344812"/>
            <a:chOff x="4039463" y="2672774"/>
            <a:chExt cx="3877985" cy="1344812"/>
          </a:xfrm>
        </p:grpSpPr>
        <p:sp>
          <p:nvSpPr>
            <p:cNvPr id="4" name="文本框 3">
              <a:extLst>
                <a:ext uri="{FF2B5EF4-FFF2-40B4-BE49-F238E27FC236}">
                  <a16:creationId xmlns:a16="http://schemas.microsoft.com/office/drawing/2014/main" id="{42FF06CC-22D4-40B2-9A03-36E2EF2E1412}"/>
                </a:ext>
              </a:extLst>
            </p:cNvPr>
            <p:cNvSpPr txBox="1"/>
            <p:nvPr/>
          </p:nvSpPr>
          <p:spPr>
            <a:xfrm>
              <a:off x="4039463" y="2672774"/>
              <a:ext cx="3877985" cy="830997"/>
            </a:xfrm>
            <a:prstGeom prst="rect">
              <a:avLst/>
            </a:prstGeom>
            <a:noFill/>
          </p:spPr>
          <p:txBody>
            <a:bodyPr wrap="none" rtlCol="0">
              <a:spAutoFit/>
            </a:bodyPr>
            <a:lstStyle/>
            <a:p>
              <a:r>
                <a:rPr lang="zh-CN" altLang="en-US" sz="4800">
                  <a:solidFill>
                    <a:schemeClr val="bg1"/>
                  </a:solidFill>
                  <a:effectLst>
                    <a:outerShdw blurRad="38100" dist="38100" dir="2700000" algn="tl">
                      <a:srgbClr val="000000">
                        <a:alpha val="43137"/>
                      </a:srgbClr>
                    </a:outerShdw>
                  </a:effectLst>
                  <a:latin typeface="+mj-ea"/>
                  <a:ea typeface="+mj-ea"/>
                </a:rPr>
                <a:t>敬请批评指正</a:t>
              </a:r>
            </a:p>
          </p:txBody>
        </p:sp>
        <p:cxnSp>
          <p:nvCxnSpPr>
            <p:cNvPr id="5" name="直接连接符 4">
              <a:extLst>
                <a:ext uri="{FF2B5EF4-FFF2-40B4-BE49-F238E27FC236}">
                  <a16:creationId xmlns:a16="http://schemas.microsoft.com/office/drawing/2014/main" id="{E7D14AEF-D5B0-477D-8FBD-6612D599C4A5}"/>
                </a:ext>
              </a:extLst>
            </p:cNvPr>
            <p:cNvCxnSpPr>
              <a:cxnSpLocks/>
            </p:cNvCxnSpPr>
            <p:nvPr/>
          </p:nvCxnSpPr>
          <p:spPr>
            <a:xfrm>
              <a:off x="4535815" y="3717510"/>
              <a:ext cx="2885281"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B4B05D2E-4520-460B-AC53-FF75FD4E44AA}"/>
                </a:ext>
              </a:extLst>
            </p:cNvPr>
            <p:cNvGrpSpPr/>
            <p:nvPr/>
          </p:nvGrpSpPr>
          <p:grpSpPr>
            <a:xfrm>
              <a:off x="4535815" y="3717510"/>
              <a:ext cx="2885281" cy="300076"/>
              <a:chOff x="3968262" y="4321745"/>
              <a:chExt cx="4255477" cy="447814"/>
            </a:xfrm>
          </p:grpSpPr>
          <p:cxnSp>
            <p:nvCxnSpPr>
              <p:cNvPr id="8" name="直接连接符 7">
                <a:extLst>
                  <a:ext uri="{FF2B5EF4-FFF2-40B4-BE49-F238E27FC236}">
                    <a16:creationId xmlns:a16="http://schemas.microsoft.com/office/drawing/2014/main" id="{BCB187C5-2391-4431-904F-E2C0450DF700}"/>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A55F3D1-07C2-4832-9DE1-C63BF31AD214}"/>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61EE15E7-1600-4BDC-89EC-58795C25399D}"/>
                </a:ext>
              </a:extLst>
            </p:cNvPr>
            <p:cNvSpPr/>
            <p:nvPr/>
          </p:nvSpPr>
          <p:spPr>
            <a:xfrm>
              <a:off x="4535815" y="3679032"/>
              <a:ext cx="2885281" cy="338554"/>
            </a:xfrm>
            <a:prstGeom prst="rect">
              <a:avLst/>
            </a:prstGeom>
          </p:spPr>
          <p:txBody>
            <a:bodyPr wrap="square">
              <a:spAutoFit/>
            </a:bodyPr>
            <a:lstStyle/>
            <a:p>
              <a:pPr algn="ctr"/>
              <a:r>
                <a:rPr lang="en-US" altLang="zh-CN" sz="1600">
                  <a:solidFill>
                    <a:schemeClr val="bg1"/>
                  </a:solidFill>
                  <a:latin typeface="+mj-ea"/>
                  <a:ea typeface="+mj-ea"/>
                </a:rPr>
                <a:t>thank for wacthing</a:t>
              </a:r>
              <a:endParaRPr lang="zh-CN" altLang="en-US" sz="1600">
                <a:solidFill>
                  <a:schemeClr val="bg1"/>
                </a:solidFill>
                <a:latin typeface="+mj-ea"/>
                <a:ea typeface="+mj-ea"/>
              </a:endParaRPr>
            </a:p>
          </p:txBody>
        </p:sp>
      </p:grpSp>
      <p:grpSp>
        <p:nvGrpSpPr>
          <p:cNvPr id="14" name="组合 13">
            <a:extLst>
              <a:ext uri="{FF2B5EF4-FFF2-40B4-BE49-F238E27FC236}">
                <a16:creationId xmlns:a16="http://schemas.microsoft.com/office/drawing/2014/main" id="{5620F236-07BF-4573-A0E3-EC17219E37C6}"/>
              </a:ext>
            </a:extLst>
          </p:cNvPr>
          <p:cNvGrpSpPr/>
          <p:nvPr/>
        </p:nvGrpSpPr>
        <p:grpSpPr>
          <a:xfrm>
            <a:off x="8716889" y="5438893"/>
            <a:ext cx="2139295" cy="400110"/>
            <a:chOff x="9611796" y="5943600"/>
            <a:chExt cx="2139295" cy="400110"/>
          </a:xfrm>
        </p:grpSpPr>
        <p:sp>
          <p:nvSpPr>
            <p:cNvPr id="12" name="文本框 11">
              <a:extLst>
                <a:ext uri="{FF2B5EF4-FFF2-40B4-BE49-F238E27FC236}">
                  <a16:creationId xmlns:a16="http://schemas.microsoft.com/office/drawing/2014/main" id="{E6F7CA41-5569-4FFA-A0C4-41DAB73FB5CF}"/>
                </a:ext>
              </a:extLst>
            </p:cNvPr>
            <p:cNvSpPr txBox="1"/>
            <p:nvPr/>
          </p:nvSpPr>
          <p:spPr>
            <a:xfrm>
              <a:off x="9771062" y="5943600"/>
              <a:ext cx="1980029" cy="400110"/>
            </a:xfrm>
            <a:prstGeom prst="rect">
              <a:avLst/>
            </a:prstGeom>
            <a:noFill/>
          </p:spPr>
          <p:txBody>
            <a:bodyPr wrap="non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答辩人：赵宇来</a:t>
              </a:r>
            </a:p>
          </p:txBody>
        </p:sp>
        <p:sp>
          <p:nvSpPr>
            <p:cNvPr id="13" name="椭圆 12">
              <a:extLst>
                <a:ext uri="{FF2B5EF4-FFF2-40B4-BE49-F238E27FC236}">
                  <a16:creationId xmlns:a16="http://schemas.microsoft.com/office/drawing/2014/main" id="{F6767772-1675-4C09-A7CA-6797980267BC}"/>
                </a:ext>
              </a:extLst>
            </p:cNvPr>
            <p:cNvSpPr/>
            <p:nvPr/>
          </p:nvSpPr>
          <p:spPr>
            <a:xfrm>
              <a:off x="9611796" y="6067683"/>
              <a:ext cx="121166" cy="1211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7" name="组合 16">
            <a:extLst>
              <a:ext uri="{FF2B5EF4-FFF2-40B4-BE49-F238E27FC236}">
                <a16:creationId xmlns:a16="http://schemas.microsoft.com/office/drawing/2014/main" id="{5C1BE472-B1B9-4FF3-BCEE-0ED699253A82}"/>
              </a:ext>
            </a:extLst>
          </p:cNvPr>
          <p:cNvGrpSpPr/>
          <p:nvPr/>
        </p:nvGrpSpPr>
        <p:grpSpPr>
          <a:xfrm rot="10800000">
            <a:off x="10687281" y="359809"/>
            <a:ext cx="1099431" cy="2119332"/>
            <a:chOff x="203200" y="4471968"/>
            <a:chExt cx="1099431" cy="2119332"/>
          </a:xfrm>
        </p:grpSpPr>
        <p:sp>
          <p:nvSpPr>
            <p:cNvPr id="18" name="菱形 17">
              <a:extLst>
                <a:ext uri="{FF2B5EF4-FFF2-40B4-BE49-F238E27FC236}">
                  <a16:creationId xmlns:a16="http://schemas.microsoft.com/office/drawing/2014/main" id="{B2F1E592-EB3D-4BCF-906D-9C80810AB75F}"/>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菱形 18">
              <a:extLst>
                <a:ext uri="{FF2B5EF4-FFF2-40B4-BE49-F238E27FC236}">
                  <a16:creationId xmlns:a16="http://schemas.microsoft.com/office/drawing/2014/main" id="{CA40E75F-9A87-4810-91B7-A11C4241D3CE}"/>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菱形 19">
              <a:extLst>
                <a:ext uri="{FF2B5EF4-FFF2-40B4-BE49-F238E27FC236}">
                  <a16:creationId xmlns:a16="http://schemas.microsoft.com/office/drawing/2014/main" id="{E42CA1B3-B0FB-4E35-A344-5B438A8A71F0}"/>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菱形 20">
              <a:extLst>
                <a:ext uri="{FF2B5EF4-FFF2-40B4-BE49-F238E27FC236}">
                  <a16:creationId xmlns:a16="http://schemas.microsoft.com/office/drawing/2014/main" id="{EEA130EF-44B4-4788-AC9C-C47F013DF6A2}"/>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菱形 21">
              <a:extLst>
                <a:ext uri="{FF2B5EF4-FFF2-40B4-BE49-F238E27FC236}">
                  <a16:creationId xmlns:a16="http://schemas.microsoft.com/office/drawing/2014/main" id="{89FE0B33-AFA9-4476-91D1-720CAA592899}"/>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5" name="组合 24">
            <a:extLst>
              <a:ext uri="{FF2B5EF4-FFF2-40B4-BE49-F238E27FC236}">
                <a16:creationId xmlns:a16="http://schemas.microsoft.com/office/drawing/2014/main" id="{C28983BA-477D-4BE1-8874-0C687767FD2A}"/>
              </a:ext>
            </a:extLst>
          </p:cNvPr>
          <p:cNvGrpSpPr/>
          <p:nvPr/>
        </p:nvGrpSpPr>
        <p:grpSpPr>
          <a:xfrm>
            <a:off x="398509" y="4503310"/>
            <a:ext cx="1099431" cy="2119332"/>
            <a:chOff x="203200" y="4471968"/>
            <a:chExt cx="1099431" cy="2119332"/>
          </a:xfrm>
        </p:grpSpPr>
        <p:sp>
          <p:nvSpPr>
            <p:cNvPr id="26" name="菱形 25">
              <a:extLst>
                <a:ext uri="{FF2B5EF4-FFF2-40B4-BE49-F238E27FC236}">
                  <a16:creationId xmlns:a16="http://schemas.microsoft.com/office/drawing/2014/main" id="{F3C9DC98-0959-48A4-BBA0-B079A4EE295B}"/>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菱形 26">
              <a:extLst>
                <a:ext uri="{FF2B5EF4-FFF2-40B4-BE49-F238E27FC236}">
                  <a16:creationId xmlns:a16="http://schemas.microsoft.com/office/drawing/2014/main" id="{AAE7E659-E651-40FB-9A0E-20860754EE24}"/>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菱形 27">
              <a:extLst>
                <a:ext uri="{FF2B5EF4-FFF2-40B4-BE49-F238E27FC236}">
                  <a16:creationId xmlns:a16="http://schemas.microsoft.com/office/drawing/2014/main" id="{C36C254F-A12D-450E-8C9D-1B28C5EC56E9}"/>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菱形 28">
              <a:extLst>
                <a:ext uri="{FF2B5EF4-FFF2-40B4-BE49-F238E27FC236}">
                  <a16:creationId xmlns:a16="http://schemas.microsoft.com/office/drawing/2014/main" id="{AA8C3A79-B896-4F87-861E-4A39F4FBD81D}"/>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菱形 29">
              <a:extLst>
                <a:ext uri="{FF2B5EF4-FFF2-40B4-BE49-F238E27FC236}">
                  <a16:creationId xmlns:a16="http://schemas.microsoft.com/office/drawing/2014/main" id="{C6D2FEBF-16EB-4FDA-BEC1-3E6C3F4F8D48}"/>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extLst>
      <p:ext uri="{BB962C8B-B14F-4D97-AF65-F5344CB8AC3E}">
        <p14:creationId xmlns:p14="http://schemas.microsoft.com/office/powerpoint/2010/main" val="276017178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任意多边形: 形状 361">
            <a:extLst>
              <a:ext uri="{FF2B5EF4-FFF2-40B4-BE49-F238E27FC236}">
                <a16:creationId xmlns:a16="http://schemas.microsoft.com/office/drawing/2014/main" id="{3FD0714B-BDEB-4D36-9965-D3A0830C6715}"/>
              </a:ext>
            </a:extLst>
          </p:cNvPr>
          <p:cNvSpPr>
            <a:spLocks/>
          </p:cNvSpPr>
          <p:nvPr/>
        </p:nvSpPr>
        <p:spPr bwMode="gray">
          <a:xfrm>
            <a:off x="216803" y="944349"/>
            <a:ext cx="6943861" cy="5632602"/>
          </a:xfrm>
          <a:custGeom>
            <a:avLst/>
            <a:gdLst>
              <a:gd name="connsiteX0" fmla="*/ 5622312 w 6943861"/>
              <a:gd name="connsiteY0" fmla="*/ 4647831 h 5632602"/>
              <a:gd name="connsiteX1" fmla="*/ 5622250 w 6943861"/>
              <a:gd name="connsiteY1" fmla="*/ 4647892 h 5632602"/>
              <a:gd name="connsiteX2" fmla="*/ 5623101 w 6943861"/>
              <a:gd name="connsiteY2" fmla="*/ 4649259 h 5632602"/>
              <a:gd name="connsiteX3" fmla="*/ 6193753 w 6943861"/>
              <a:gd name="connsiteY3" fmla="*/ 4190122 h 5632602"/>
              <a:gd name="connsiteX4" fmla="*/ 6197359 w 6943861"/>
              <a:gd name="connsiteY4" fmla="*/ 4191860 h 5632602"/>
              <a:gd name="connsiteX5" fmla="*/ 6204572 w 6943861"/>
              <a:gd name="connsiteY5" fmla="*/ 4198811 h 5632602"/>
              <a:gd name="connsiteX6" fmla="*/ 6213588 w 6943861"/>
              <a:gd name="connsiteY6" fmla="*/ 4209237 h 5632602"/>
              <a:gd name="connsiteX7" fmla="*/ 6214065 w 6943861"/>
              <a:gd name="connsiteY7" fmla="*/ 4210004 h 5632602"/>
              <a:gd name="connsiteX8" fmla="*/ 6215204 w 6943861"/>
              <a:gd name="connsiteY8" fmla="*/ 4211101 h 5632602"/>
              <a:gd name="connsiteX9" fmla="*/ 6224220 w 6943861"/>
              <a:gd name="connsiteY9" fmla="*/ 4221527 h 5632602"/>
              <a:gd name="connsiteX10" fmla="*/ 6235040 w 6943861"/>
              <a:gd name="connsiteY10" fmla="*/ 4238905 h 5632602"/>
              <a:gd name="connsiteX11" fmla="*/ 6242252 w 6943861"/>
              <a:gd name="connsiteY11" fmla="*/ 4253676 h 5632602"/>
              <a:gd name="connsiteX12" fmla="*/ 6249465 w 6943861"/>
              <a:gd name="connsiteY12" fmla="*/ 4265840 h 5632602"/>
              <a:gd name="connsiteX13" fmla="*/ 6254875 w 6943861"/>
              <a:gd name="connsiteY13" fmla="*/ 4279742 h 5632602"/>
              <a:gd name="connsiteX14" fmla="*/ 6262990 w 6943861"/>
              <a:gd name="connsiteY14" fmla="*/ 4299726 h 5632602"/>
              <a:gd name="connsiteX15" fmla="*/ 6266596 w 6943861"/>
              <a:gd name="connsiteY15" fmla="*/ 4318841 h 5632602"/>
              <a:gd name="connsiteX16" fmla="*/ 6264793 w 6943861"/>
              <a:gd name="connsiteY16" fmla="*/ 4337957 h 5632602"/>
              <a:gd name="connsiteX17" fmla="*/ 6262921 w 6943861"/>
              <a:gd name="connsiteY17" fmla="*/ 4343883 h 5632602"/>
              <a:gd name="connsiteX18" fmla="*/ 6266295 w 6943861"/>
              <a:gd name="connsiteY18" fmla="*/ 4350792 h 5632602"/>
              <a:gd name="connsiteX19" fmla="*/ 6273711 w 6943861"/>
              <a:gd name="connsiteY19" fmla="*/ 4363298 h 5632602"/>
              <a:gd name="connsiteX20" fmla="*/ 6279273 w 6943861"/>
              <a:gd name="connsiteY20" fmla="*/ 4377589 h 5632602"/>
              <a:gd name="connsiteX21" fmla="*/ 6287615 w 6943861"/>
              <a:gd name="connsiteY21" fmla="*/ 4398134 h 5632602"/>
              <a:gd name="connsiteX22" fmla="*/ 6291323 w 6943861"/>
              <a:gd name="connsiteY22" fmla="*/ 4417785 h 5632602"/>
              <a:gd name="connsiteX23" fmla="*/ 6289469 w 6943861"/>
              <a:gd name="connsiteY23" fmla="*/ 4437438 h 5632602"/>
              <a:gd name="connsiteX24" fmla="*/ 6282980 w 6943861"/>
              <a:gd name="connsiteY24" fmla="*/ 4457982 h 5632602"/>
              <a:gd name="connsiteX25" fmla="*/ 6279273 w 6943861"/>
              <a:gd name="connsiteY25" fmla="*/ 4479420 h 5632602"/>
              <a:gd name="connsiteX26" fmla="*/ 6277419 w 6943861"/>
              <a:gd name="connsiteY26" fmla="*/ 4504431 h 5632602"/>
              <a:gd name="connsiteX27" fmla="*/ 6279273 w 6943861"/>
              <a:gd name="connsiteY27" fmla="*/ 4533908 h 5632602"/>
              <a:gd name="connsiteX28" fmla="*/ 6277419 w 6943861"/>
              <a:gd name="connsiteY28" fmla="*/ 4568744 h 5632602"/>
              <a:gd name="connsiteX29" fmla="*/ 6275565 w 6943861"/>
              <a:gd name="connsiteY29" fmla="*/ 4604474 h 5632602"/>
              <a:gd name="connsiteX30" fmla="*/ 6271857 w 6943861"/>
              <a:gd name="connsiteY30" fmla="*/ 4637524 h 5632602"/>
              <a:gd name="connsiteX31" fmla="*/ 6268151 w 6943861"/>
              <a:gd name="connsiteY31" fmla="*/ 4666108 h 5632602"/>
              <a:gd name="connsiteX32" fmla="*/ 6262589 w 6943861"/>
              <a:gd name="connsiteY32" fmla="*/ 4686653 h 5632602"/>
              <a:gd name="connsiteX33" fmla="*/ 6253319 w 6943861"/>
              <a:gd name="connsiteY33" fmla="*/ 4706305 h 5632602"/>
              <a:gd name="connsiteX34" fmla="*/ 6242197 w 6943861"/>
              <a:gd name="connsiteY34" fmla="*/ 4722383 h 5632602"/>
              <a:gd name="connsiteX35" fmla="*/ 6232927 w 6943861"/>
              <a:gd name="connsiteY35" fmla="*/ 4739355 h 5632602"/>
              <a:gd name="connsiteX36" fmla="*/ 6226439 w 6943861"/>
              <a:gd name="connsiteY36" fmla="*/ 4759006 h 5632602"/>
              <a:gd name="connsiteX37" fmla="*/ 6222732 w 6943861"/>
              <a:gd name="connsiteY37" fmla="*/ 4778657 h 5632602"/>
              <a:gd name="connsiteX38" fmla="*/ 6222732 w 6943861"/>
              <a:gd name="connsiteY38" fmla="*/ 4797416 h 5632602"/>
              <a:gd name="connsiteX39" fmla="*/ 6222732 w 6943861"/>
              <a:gd name="connsiteY39" fmla="*/ 4817067 h 5632602"/>
              <a:gd name="connsiteX40" fmla="*/ 6222732 w 6943861"/>
              <a:gd name="connsiteY40" fmla="*/ 4831359 h 5632602"/>
              <a:gd name="connsiteX41" fmla="*/ 6217170 w 6943861"/>
              <a:gd name="connsiteY41" fmla="*/ 4839399 h 5632602"/>
              <a:gd name="connsiteX42" fmla="*/ 6209755 w 6943861"/>
              <a:gd name="connsiteY42" fmla="*/ 4842971 h 5632602"/>
              <a:gd name="connsiteX43" fmla="*/ 6204194 w 6943861"/>
              <a:gd name="connsiteY43" fmla="*/ 4839399 h 5632602"/>
              <a:gd name="connsiteX44" fmla="*/ 6200486 w 6943861"/>
              <a:gd name="connsiteY44" fmla="*/ 4831359 h 5632602"/>
              <a:gd name="connsiteX45" fmla="*/ 6200140 w 6943861"/>
              <a:gd name="connsiteY45" fmla="*/ 4830191 h 5632602"/>
              <a:gd name="connsiteX46" fmla="*/ 6199123 w 6943861"/>
              <a:gd name="connsiteY46" fmla="*/ 4830681 h 5632602"/>
              <a:gd name="connsiteX47" fmla="*/ 6193562 w 6943861"/>
              <a:gd name="connsiteY47" fmla="*/ 4827109 h 5632602"/>
              <a:gd name="connsiteX48" fmla="*/ 6189854 w 6943861"/>
              <a:gd name="connsiteY48" fmla="*/ 4819069 h 5632602"/>
              <a:gd name="connsiteX49" fmla="*/ 6186147 w 6943861"/>
              <a:gd name="connsiteY49" fmla="*/ 4806564 h 5632602"/>
              <a:gd name="connsiteX50" fmla="*/ 6182439 w 6943861"/>
              <a:gd name="connsiteY50" fmla="*/ 4794058 h 5632602"/>
              <a:gd name="connsiteX51" fmla="*/ 6178817 w 6943861"/>
              <a:gd name="connsiteY51" fmla="*/ 4785914 h 5632602"/>
              <a:gd name="connsiteX52" fmla="*/ 6169899 w 6943861"/>
              <a:gd name="connsiteY52" fmla="*/ 4780444 h 5632602"/>
              <a:gd name="connsiteX53" fmla="*/ 6158776 w 6943861"/>
              <a:gd name="connsiteY53" fmla="*/ 4771511 h 5632602"/>
              <a:gd name="connsiteX54" fmla="*/ 6145799 w 6943861"/>
              <a:gd name="connsiteY54" fmla="*/ 4757219 h 5632602"/>
              <a:gd name="connsiteX55" fmla="*/ 6144393 w 6943861"/>
              <a:gd name="connsiteY55" fmla="*/ 4755090 h 5632602"/>
              <a:gd name="connsiteX56" fmla="*/ 6135167 w 6943861"/>
              <a:gd name="connsiteY56" fmla="*/ 4744929 h 5632602"/>
              <a:gd name="connsiteX57" fmla="*/ 6124912 w 6943861"/>
              <a:gd name="connsiteY57" fmla="*/ 4729401 h 5632602"/>
              <a:gd name="connsiteX58" fmla="*/ 6119845 w 6943861"/>
              <a:gd name="connsiteY58" fmla="*/ 4724169 h 5632602"/>
              <a:gd name="connsiteX59" fmla="*/ 6105942 w 6943861"/>
              <a:gd name="connsiteY59" fmla="*/ 4715237 h 5632602"/>
              <a:gd name="connsiteX60" fmla="*/ 6089258 w 6943861"/>
              <a:gd name="connsiteY60" fmla="*/ 4704518 h 5632602"/>
              <a:gd name="connsiteX61" fmla="*/ 6079989 w 6943861"/>
              <a:gd name="connsiteY61" fmla="*/ 4695585 h 5632602"/>
              <a:gd name="connsiteX62" fmla="*/ 6079582 w 6943861"/>
              <a:gd name="connsiteY62" fmla="*/ 4692843 h 5632602"/>
              <a:gd name="connsiteX63" fmla="*/ 6078626 w 6943861"/>
              <a:gd name="connsiteY63" fmla="*/ 4692228 h 5632602"/>
              <a:gd name="connsiteX64" fmla="*/ 6069357 w 6943861"/>
              <a:gd name="connsiteY64" fmla="*/ 4683295 h 5632602"/>
              <a:gd name="connsiteX65" fmla="*/ 6067503 w 6943861"/>
              <a:gd name="connsiteY65" fmla="*/ 4670790 h 5632602"/>
              <a:gd name="connsiteX66" fmla="*/ 6069357 w 6943861"/>
              <a:gd name="connsiteY66" fmla="*/ 4655605 h 5632602"/>
              <a:gd name="connsiteX67" fmla="*/ 6073064 w 6943861"/>
              <a:gd name="connsiteY67" fmla="*/ 4639526 h 5632602"/>
              <a:gd name="connsiteX68" fmla="*/ 6073064 w 6943861"/>
              <a:gd name="connsiteY68" fmla="*/ 4621662 h 5632602"/>
              <a:gd name="connsiteX69" fmla="*/ 6069357 w 6943861"/>
              <a:gd name="connsiteY69" fmla="*/ 4602010 h 5632602"/>
              <a:gd name="connsiteX70" fmla="*/ 6067554 w 6943861"/>
              <a:gd name="connsiteY70" fmla="*/ 4595350 h 5632602"/>
              <a:gd name="connsiteX71" fmla="*/ 6061029 w 6943861"/>
              <a:gd name="connsiteY71" fmla="*/ 4589061 h 5632602"/>
              <a:gd name="connsiteX72" fmla="*/ 6060609 w 6943861"/>
              <a:gd name="connsiteY72" fmla="*/ 4586229 h 5632602"/>
              <a:gd name="connsiteX73" fmla="*/ 6059413 w 6943861"/>
              <a:gd name="connsiteY73" fmla="*/ 4585460 h 5632602"/>
              <a:gd name="connsiteX74" fmla="*/ 6050397 w 6943861"/>
              <a:gd name="connsiteY74" fmla="*/ 4576771 h 5632602"/>
              <a:gd name="connsiteX75" fmla="*/ 6048593 w 6943861"/>
              <a:gd name="connsiteY75" fmla="*/ 4564607 h 5632602"/>
              <a:gd name="connsiteX76" fmla="*/ 6050397 w 6943861"/>
              <a:gd name="connsiteY76" fmla="*/ 4549836 h 5632602"/>
              <a:gd name="connsiteX77" fmla="*/ 6054003 w 6943861"/>
              <a:gd name="connsiteY77" fmla="*/ 4534196 h 5632602"/>
              <a:gd name="connsiteX78" fmla="*/ 6054003 w 6943861"/>
              <a:gd name="connsiteY78" fmla="*/ 4516819 h 5632602"/>
              <a:gd name="connsiteX79" fmla="*/ 6050397 w 6943861"/>
              <a:gd name="connsiteY79" fmla="*/ 4497704 h 5632602"/>
              <a:gd name="connsiteX80" fmla="*/ 6044987 w 6943861"/>
              <a:gd name="connsiteY80" fmla="*/ 4477719 h 5632602"/>
              <a:gd name="connsiteX81" fmla="*/ 6039577 w 6943861"/>
              <a:gd name="connsiteY81" fmla="*/ 4458604 h 5632602"/>
              <a:gd name="connsiteX82" fmla="*/ 6037774 w 6943861"/>
              <a:gd name="connsiteY82" fmla="*/ 4440358 h 5632602"/>
              <a:gd name="connsiteX83" fmla="*/ 6041380 w 6943861"/>
              <a:gd name="connsiteY83" fmla="*/ 4422980 h 5632602"/>
              <a:gd name="connsiteX84" fmla="*/ 6046790 w 6943861"/>
              <a:gd name="connsiteY84" fmla="*/ 4410816 h 5632602"/>
              <a:gd name="connsiteX85" fmla="*/ 6055806 w 6943861"/>
              <a:gd name="connsiteY85" fmla="*/ 4393439 h 5632602"/>
              <a:gd name="connsiteX86" fmla="*/ 6066626 w 6943861"/>
              <a:gd name="connsiteY86" fmla="*/ 4375192 h 5632602"/>
              <a:gd name="connsiteX87" fmla="*/ 6077445 w 6943861"/>
              <a:gd name="connsiteY87" fmla="*/ 4354339 h 5632602"/>
              <a:gd name="connsiteX88" fmla="*/ 6085559 w 6943861"/>
              <a:gd name="connsiteY88" fmla="*/ 4336093 h 5632602"/>
              <a:gd name="connsiteX89" fmla="*/ 6094576 w 6943861"/>
              <a:gd name="connsiteY89" fmla="*/ 4318716 h 5632602"/>
              <a:gd name="connsiteX90" fmla="*/ 6101788 w 6943861"/>
              <a:gd name="connsiteY90" fmla="*/ 4304814 h 5632602"/>
              <a:gd name="connsiteX91" fmla="*/ 6103592 w 6943861"/>
              <a:gd name="connsiteY91" fmla="*/ 4296125 h 5632602"/>
              <a:gd name="connsiteX92" fmla="*/ 6107198 w 6943861"/>
              <a:gd name="connsiteY92" fmla="*/ 4287436 h 5632602"/>
              <a:gd name="connsiteX93" fmla="*/ 6116214 w 6943861"/>
              <a:gd name="connsiteY93" fmla="*/ 4274403 h 5632602"/>
              <a:gd name="connsiteX94" fmla="*/ 6125230 w 6943861"/>
              <a:gd name="connsiteY94" fmla="*/ 4258763 h 5632602"/>
              <a:gd name="connsiteX95" fmla="*/ 6137853 w 6943861"/>
              <a:gd name="connsiteY95" fmla="*/ 4244861 h 5632602"/>
              <a:gd name="connsiteX96" fmla="*/ 6147771 w 6943861"/>
              <a:gd name="connsiteY96" fmla="*/ 4232697 h 5632602"/>
              <a:gd name="connsiteX97" fmla="*/ 6156787 w 6943861"/>
              <a:gd name="connsiteY97" fmla="*/ 4228353 h 5632602"/>
              <a:gd name="connsiteX98" fmla="*/ 6167606 w 6943861"/>
              <a:gd name="connsiteY98" fmla="*/ 4221402 h 5632602"/>
              <a:gd name="connsiteX99" fmla="*/ 6176622 w 6943861"/>
              <a:gd name="connsiteY99" fmla="*/ 4210975 h 5632602"/>
              <a:gd name="connsiteX100" fmla="*/ 6185638 w 6943861"/>
              <a:gd name="connsiteY100" fmla="*/ 4200549 h 5632602"/>
              <a:gd name="connsiteX101" fmla="*/ 6192851 w 6943861"/>
              <a:gd name="connsiteY101" fmla="*/ 4193598 h 5632602"/>
              <a:gd name="connsiteX102" fmla="*/ 5544730 w 6943861"/>
              <a:gd name="connsiteY102" fmla="*/ 0 h 5632602"/>
              <a:gd name="connsiteX103" fmla="*/ 5563268 w 6943861"/>
              <a:gd name="connsiteY103" fmla="*/ 3571 h 5632602"/>
              <a:gd name="connsiteX104" fmla="*/ 5584587 w 6943861"/>
              <a:gd name="connsiteY104" fmla="*/ 12497 h 5632602"/>
              <a:gd name="connsiteX105" fmla="*/ 5608686 w 6943861"/>
              <a:gd name="connsiteY105" fmla="*/ 22317 h 5632602"/>
              <a:gd name="connsiteX106" fmla="*/ 5627224 w 6943861"/>
              <a:gd name="connsiteY106" fmla="*/ 34814 h 5632602"/>
              <a:gd name="connsiteX107" fmla="*/ 5641127 w 6943861"/>
              <a:gd name="connsiteY107" fmla="*/ 41956 h 5632602"/>
              <a:gd name="connsiteX108" fmla="*/ 5655958 w 6943861"/>
              <a:gd name="connsiteY108" fmla="*/ 45526 h 5632602"/>
              <a:gd name="connsiteX109" fmla="*/ 5668935 w 6943861"/>
              <a:gd name="connsiteY109" fmla="*/ 43741 h 5632602"/>
              <a:gd name="connsiteX110" fmla="*/ 5676350 w 6943861"/>
              <a:gd name="connsiteY110" fmla="*/ 38385 h 5632602"/>
              <a:gd name="connsiteX111" fmla="*/ 5683765 w 6943861"/>
              <a:gd name="connsiteY111" fmla="*/ 31244 h 5632602"/>
              <a:gd name="connsiteX112" fmla="*/ 5689327 w 6943861"/>
              <a:gd name="connsiteY112" fmla="*/ 24102 h 5632602"/>
              <a:gd name="connsiteX113" fmla="*/ 5695815 w 6943861"/>
              <a:gd name="connsiteY113" fmla="*/ 18746 h 5632602"/>
              <a:gd name="connsiteX114" fmla="*/ 5705084 w 6943861"/>
              <a:gd name="connsiteY114" fmla="*/ 18746 h 5632602"/>
              <a:gd name="connsiteX115" fmla="*/ 5719914 w 6943861"/>
              <a:gd name="connsiteY115" fmla="*/ 22317 h 5632602"/>
              <a:gd name="connsiteX116" fmla="*/ 5751429 w 6943861"/>
              <a:gd name="connsiteY116" fmla="*/ 34814 h 5632602"/>
              <a:gd name="connsiteX117" fmla="*/ 5774601 w 6943861"/>
              <a:gd name="connsiteY117" fmla="*/ 47311 h 5632602"/>
              <a:gd name="connsiteX118" fmla="*/ 5793139 w 6943861"/>
              <a:gd name="connsiteY118" fmla="*/ 65165 h 5632602"/>
              <a:gd name="connsiteX119" fmla="*/ 5800805 w 6943861"/>
              <a:gd name="connsiteY119" fmla="*/ 74598 h 5632602"/>
              <a:gd name="connsiteX120" fmla="*/ 5803771 w 6943861"/>
              <a:gd name="connsiteY120" fmla="*/ 77455 h 5632602"/>
              <a:gd name="connsiteX121" fmla="*/ 5813403 w 6943861"/>
              <a:gd name="connsiteY121" fmla="*/ 89308 h 5632602"/>
              <a:gd name="connsiteX122" fmla="*/ 5829289 w 6943861"/>
              <a:gd name="connsiteY122" fmla="*/ 105335 h 5632602"/>
              <a:gd name="connsiteX123" fmla="*/ 5847826 w 6943861"/>
              <a:gd name="connsiteY123" fmla="*/ 126760 h 5632602"/>
              <a:gd name="connsiteX124" fmla="*/ 5847841 w 6943861"/>
              <a:gd name="connsiteY124" fmla="*/ 126779 h 5632602"/>
              <a:gd name="connsiteX125" fmla="*/ 5858458 w 6943861"/>
              <a:gd name="connsiteY125" fmla="*/ 139050 h 5632602"/>
              <a:gd name="connsiteX126" fmla="*/ 5873289 w 6943861"/>
              <a:gd name="connsiteY126" fmla="*/ 157795 h 5632602"/>
              <a:gd name="connsiteX127" fmla="*/ 5887193 w 6943861"/>
              <a:gd name="connsiteY127" fmla="*/ 179220 h 5632602"/>
              <a:gd name="connsiteX128" fmla="*/ 5902023 w 6943861"/>
              <a:gd name="connsiteY128" fmla="*/ 201537 h 5632602"/>
              <a:gd name="connsiteX129" fmla="*/ 5913146 w 6943861"/>
              <a:gd name="connsiteY129" fmla="*/ 219390 h 5632602"/>
              <a:gd name="connsiteX130" fmla="*/ 5924269 w 6943861"/>
              <a:gd name="connsiteY130" fmla="*/ 240815 h 5632602"/>
              <a:gd name="connsiteX131" fmla="*/ 5938173 w 6943861"/>
              <a:gd name="connsiteY131" fmla="*/ 261346 h 5632602"/>
              <a:gd name="connsiteX132" fmla="*/ 5954857 w 6943861"/>
              <a:gd name="connsiteY132" fmla="*/ 282770 h 5632602"/>
              <a:gd name="connsiteX133" fmla="*/ 5971541 w 6943861"/>
              <a:gd name="connsiteY133" fmla="*/ 302410 h 5632602"/>
              <a:gd name="connsiteX134" fmla="*/ 5986371 w 6943861"/>
              <a:gd name="connsiteY134" fmla="*/ 322941 h 5632602"/>
              <a:gd name="connsiteX135" fmla="*/ 5994713 w 6943861"/>
              <a:gd name="connsiteY135" fmla="*/ 340794 h 5632602"/>
              <a:gd name="connsiteX136" fmla="*/ 5995364 w 6943861"/>
              <a:gd name="connsiteY136" fmla="*/ 341838 h 5632602"/>
              <a:gd name="connsiteX137" fmla="*/ 5998912 w 6943861"/>
              <a:gd name="connsiteY137" fmla="*/ 344572 h 5632602"/>
              <a:gd name="connsiteX138" fmla="*/ 6010035 w 6943861"/>
              <a:gd name="connsiteY138" fmla="*/ 350821 h 5632602"/>
              <a:gd name="connsiteX139" fmla="*/ 6019303 w 6943861"/>
              <a:gd name="connsiteY139" fmla="*/ 361533 h 5632602"/>
              <a:gd name="connsiteX140" fmla="*/ 6019898 w 6943861"/>
              <a:gd name="connsiteY140" fmla="*/ 362679 h 5632602"/>
              <a:gd name="connsiteX141" fmla="*/ 6020667 w 6943861"/>
              <a:gd name="connsiteY141" fmla="*/ 363111 h 5632602"/>
              <a:gd name="connsiteX142" fmla="*/ 6029935 w 6943861"/>
              <a:gd name="connsiteY142" fmla="*/ 373823 h 5632602"/>
              <a:gd name="connsiteX143" fmla="*/ 6035497 w 6943861"/>
              <a:gd name="connsiteY143" fmla="*/ 384534 h 5632602"/>
              <a:gd name="connsiteX144" fmla="*/ 6042913 w 6943861"/>
              <a:gd name="connsiteY144" fmla="*/ 409529 h 5632602"/>
              <a:gd name="connsiteX145" fmla="*/ 6053107 w 6943861"/>
              <a:gd name="connsiteY145" fmla="*/ 431846 h 5632602"/>
              <a:gd name="connsiteX146" fmla="*/ 6064231 w 6943861"/>
              <a:gd name="connsiteY146" fmla="*/ 451485 h 5632602"/>
              <a:gd name="connsiteX147" fmla="*/ 6073500 w 6943861"/>
              <a:gd name="connsiteY147" fmla="*/ 465769 h 5632602"/>
              <a:gd name="connsiteX148" fmla="*/ 6083237 w 6943861"/>
              <a:gd name="connsiteY148" fmla="*/ 480616 h 5632602"/>
              <a:gd name="connsiteX149" fmla="*/ 6086967 w 6943861"/>
              <a:gd name="connsiteY149" fmla="*/ 484721 h 5632602"/>
              <a:gd name="connsiteX150" fmla="*/ 6100871 w 6943861"/>
              <a:gd name="connsiteY150" fmla="*/ 495434 h 5632602"/>
              <a:gd name="connsiteX151" fmla="*/ 6115701 w 6943861"/>
              <a:gd name="connsiteY151" fmla="*/ 500790 h 5632602"/>
              <a:gd name="connsiteX152" fmla="*/ 6136093 w 6943861"/>
              <a:gd name="connsiteY152" fmla="*/ 506146 h 5632602"/>
              <a:gd name="connsiteX153" fmla="*/ 6154631 w 6943861"/>
              <a:gd name="connsiteY153" fmla="*/ 507931 h 5632602"/>
              <a:gd name="connsiteX154" fmla="*/ 6172243 w 6943861"/>
              <a:gd name="connsiteY154" fmla="*/ 504360 h 5632602"/>
              <a:gd name="connsiteX155" fmla="*/ 6188927 w 6943861"/>
              <a:gd name="connsiteY155" fmla="*/ 499004 h 5632602"/>
              <a:gd name="connsiteX156" fmla="*/ 6209318 w 6943861"/>
              <a:gd name="connsiteY156" fmla="*/ 493648 h 5632602"/>
              <a:gd name="connsiteX157" fmla="*/ 6226929 w 6943861"/>
              <a:gd name="connsiteY157" fmla="*/ 490078 h 5632602"/>
              <a:gd name="connsiteX158" fmla="*/ 6247321 w 6943861"/>
              <a:gd name="connsiteY158" fmla="*/ 491863 h 5632602"/>
              <a:gd name="connsiteX159" fmla="*/ 6267713 w 6943861"/>
              <a:gd name="connsiteY159" fmla="*/ 499004 h 5632602"/>
              <a:gd name="connsiteX160" fmla="*/ 6290886 w 6943861"/>
              <a:gd name="connsiteY160" fmla="*/ 502575 h 5632602"/>
              <a:gd name="connsiteX161" fmla="*/ 6311277 w 6943861"/>
              <a:gd name="connsiteY161" fmla="*/ 507931 h 5632602"/>
              <a:gd name="connsiteX162" fmla="*/ 6324255 w 6943861"/>
              <a:gd name="connsiteY162" fmla="*/ 513287 h 5632602"/>
              <a:gd name="connsiteX163" fmla="*/ 6331669 w 6943861"/>
              <a:gd name="connsiteY163" fmla="*/ 517751 h 5632602"/>
              <a:gd name="connsiteX164" fmla="*/ 6343719 w 6943861"/>
              <a:gd name="connsiteY164" fmla="*/ 524892 h 5632602"/>
              <a:gd name="connsiteX165" fmla="*/ 6360403 w 6943861"/>
              <a:gd name="connsiteY165" fmla="*/ 533819 h 5632602"/>
              <a:gd name="connsiteX166" fmla="*/ 6377088 w 6943861"/>
              <a:gd name="connsiteY166" fmla="*/ 542746 h 5632602"/>
              <a:gd name="connsiteX167" fmla="*/ 6392845 w 6943861"/>
              <a:gd name="connsiteY167" fmla="*/ 549888 h 5632602"/>
              <a:gd name="connsiteX168" fmla="*/ 6407675 w 6943861"/>
              <a:gd name="connsiteY168" fmla="*/ 553458 h 5632602"/>
              <a:gd name="connsiteX169" fmla="*/ 6418798 w 6943861"/>
              <a:gd name="connsiteY169" fmla="*/ 553458 h 5632602"/>
              <a:gd name="connsiteX170" fmla="*/ 6422506 w 6943861"/>
              <a:gd name="connsiteY170" fmla="*/ 551672 h 5632602"/>
              <a:gd name="connsiteX171" fmla="*/ 6428067 w 6943861"/>
              <a:gd name="connsiteY171" fmla="*/ 548101 h 5632602"/>
              <a:gd name="connsiteX172" fmla="*/ 6431775 w 6943861"/>
              <a:gd name="connsiteY172" fmla="*/ 548101 h 5632602"/>
              <a:gd name="connsiteX173" fmla="*/ 6435483 w 6943861"/>
              <a:gd name="connsiteY173" fmla="*/ 548101 h 5632602"/>
              <a:gd name="connsiteX174" fmla="*/ 6439191 w 6943861"/>
              <a:gd name="connsiteY174" fmla="*/ 549888 h 5632602"/>
              <a:gd name="connsiteX175" fmla="*/ 6441044 w 6943861"/>
              <a:gd name="connsiteY175" fmla="*/ 551672 h 5632602"/>
              <a:gd name="connsiteX176" fmla="*/ 6442897 w 6943861"/>
              <a:gd name="connsiteY176" fmla="*/ 557028 h 5632602"/>
              <a:gd name="connsiteX177" fmla="*/ 6443770 w 6943861"/>
              <a:gd name="connsiteY177" fmla="*/ 560391 h 5632602"/>
              <a:gd name="connsiteX178" fmla="*/ 6446115 w 6943861"/>
              <a:gd name="connsiteY178" fmla="*/ 560391 h 5632602"/>
              <a:gd name="connsiteX179" fmla="*/ 6449823 w 6943861"/>
              <a:gd name="connsiteY179" fmla="*/ 562178 h 5632602"/>
              <a:gd name="connsiteX180" fmla="*/ 6451676 w 6943861"/>
              <a:gd name="connsiteY180" fmla="*/ 563962 h 5632602"/>
              <a:gd name="connsiteX181" fmla="*/ 6453529 w 6943861"/>
              <a:gd name="connsiteY181" fmla="*/ 569318 h 5632602"/>
              <a:gd name="connsiteX182" fmla="*/ 6455383 w 6943861"/>
              <a:gd name="connsiteY182" fmla="*/ 576460 h 5632602"/>
              <a:gd name="connsiteX183" fmla="*/ 6457238 w 6943861"/>
              <a:gd name="connsiteY183" fmla="*/ 584494 h 5632602"/>
              <a:gd name="connsiteX184" fmla="*/ 6461873 w 6943861"/>
              <a:gd name="connsiteY184" fmla="*/ 600562 h 5632602"/>
              <a:gd name="connsiteX185" fmla="*/ 6467593 w 6943861"/>
              <a:gd name="connsiteY185" fmla="*/ 609378 h 5632602"/>
              <a:gd name="connsiteX186" fmla="*/ 6471631 w 6943861"/>
              <a:gd name="connsiteY186" fmla="*/ 613266 h 5632602"/>
              <a:gd name="connsiteX187" fmla="*/ 6474471 w 6943861"/>
              <a:gd name="connsiteY187" fmla="*/ 618052 h 5632602"/>
              <a:gd name="connsiteX188" fmla="*/ 6482263 w 6943861"/>
              <a:gd name="connsiteY188" fmla="*/ 625556 h 5632602"/>
              <a:gd name="connsiteX189" fmla="*/ 6489679 w 6943861"/>
              <a:gd name="connsiteY189" fmla="*/ 638054 h 5632602"/>
              <a:gd name="connsiteX190" fmla="*/ 6495241 w 6943861"/>
              <a:gd name="connsiteY190" fmla="*/ 649660 h 5632602"/>
              <a:gd name="connsiteX191" fmla="*/ 6500801 w 6943861"/>
              <a:gd name="connsiteY191" fmla="*/ 667513 h 5632602"/>
              <a:gd name="connsiteX192" fmla="*/ 6509755 w 6943861"/>
              <a:gd name="connsiteY192" fmla="*/ 684758 h 5632602"/>
              <a:gd name="connsiteX193" fmla="*/ 6520757 w 6943861"/>
              <a:gd name="connsiteY193" fmla="*/ 691822 h 5632602"/>
              <a:gd name="connsiteX194" fmla="*/ 6531881 w 6943861"/>
              <a:gd name="connsiteY194" fmla="*/ 695393 h 5632602"/>
              <a:gd name="connsiteX195" fmla="*/ 6541102 w 6943861"/>
              <a:gd name="connsiteY195" fmla="*/ 700721 h 5632602"/>
              <a:gd name="connsiteX196" fmla="*/ 6553495 w 6943861"/>
              <a:gd name="connsiteY196" fmla="*/ 695947 h 5632602"/>
              <a:gd name="connsiteX197" fmla="*/ 6576937 w 6943861"/>
              <a:gd name="connsiteY197" fmla="*/ 692474 h 5632602"/>
              <a:gd name="connsiteX198" fmla="*/ 6599477 w 6943861"/>
              <a:gd name="connsiteY198" fmla="*/ 687264 h 5632602"/>
              <a:gd name="connsiteX199" fmla="*/ 6621115 w 6943861"/>
              <a:gd name="connsiteY199" fmla="*/ 681186 h 5632602"/>
              <a:gd name="connsiteX200" fmla="*/ 6642754 w 6943861"/>
              <a:gd name="connsiteY200" fmla="*/ 665556 h 5632602"/>
              <a:gd name="connsiteX201" fmla="*/ 6656278 w 6943861"/>
              <a:gd name="connsiteY201" fmla="*/ 648190 h 5632602"/>
              <a:gd name="connsiteX202" fmla="*/ 6665294 w 6943861"/>
              <a:gd name="connsiteY202" fmla="*/ 629955 h 5632602"/>
              <a:gd name="connsiteX203" fmla="*/ 6672507 w 6943861"/>
              <a:gd name="connsiteY203" fmla="*/ 619535 h 5632602"/>
              <a:gd name="connsiteX204" fmla="*/ 6685130 w 6943861"/>
              <a:gd name="connsiteY204" fmla="*/ 607379 h 5632602"/>
              <a:gd name="connsiteX205" fmla="*/ 6699556 w 6943861"/>
              <a:gd name="connsiteY205" fmla="*/ 593486 h 5632602"/>
              <a:gd name="connsiteX206" fmla="*/ 6714883 w 6943861"/>
              <a:gd name="connsiteY206" fmla="*/ 579593 h 5632602"/>
              <a:gd name="connsiteX207" fmla="*/ 6729309 w 6943861"/>
              <a:gd name="connsiteY207" fmla="*/ 566568 h 5632602"/>
              <a:gd name="connsiteX208" fmla="*/ 6741931 w 6943861"/>
              <a:gd name="connsiteY208" fmla="*/ 556149 h 5632602"/>
              <a:gd name="connsiteX209" fmla="*/ 6755455 w 6943861"/>
              <a:gd name="connsiteY209" fmla="*/ 545728 h 5632602"/>
              <a:gd name="connsiteX210" fmla="*/ 6766275 w 6943861"/>
              <a:gd name="connsiteY210" fmla="*/ 537045 h 5632602"/>
              <a:gd name="connsiteX211" fmla="*/ 6778897 w 6943861"/>
              <a:gd name="connsiteY211" fmla="*/ 530099 h 5632602"/>
              <a:gd name="connsiteX212" fmla="*/ 6793323 w 6943861"/>
              <a:gd name="connsiteY212" fmla="*/ 522284 h 5632602"/>
              <a:gd name="connsiteX213" fmla="*/ 6811355 w 6943861"/>
              <a:gd name="connsiteY213" fmla="*/ 513601 h 5632602"/>
              <a:gd name="connsiteX214" fmla="*/ 6828486 w 6943861"/>
              <a:gd name="connsiteY214" fmla="*/ 508391 h 5632602"/>
              <a:gd name="connsiteX215" fmla="*/ 6841108 w 6943861"/>
              <a:gd name="connsiteY215" fmla="*/ 504917 h 5632602"/>
              <a:gd name="connsiteX216" fmla="*/ 6846518 w 6943861"/>
              <a:gd name="connsiteY216" fmla="*/ 504917 h 5632602"/>
              <a:gd name="connsiteX217" fmla="*/ 6846518 w 6943861"/>
              <a:gd name="connsiteY217" fmla="*/ 508391 h 5632602"/>
              <a:gd name="connsiteX218" fmla="*/ 6846518 w 6943861"/>
              <a:gd name="connsiteY218" fmla="*/ 508623 h 5632602"/>
              <a:gd name="connsiteX219" fmla="*/ 6851661 w 6943861"/>
              <a:gd name="connsiteY219" fmla="*/ 506146 h 5632602"/>
              <a:gd name="connsiteX220" fmla="*/ 6869273 w 6943861"/>
              <a:gd name="connsiteY220" fmla="*/ 500790 h 5632602"/>
              <a:gd name="connsiteX221" fmla="*/ 6882249 w 6943861"/>
              <a:gd name="connsiteY221" fmla="*/ 497218 h 5632602"/>
              <a:gd name="connsiteX222" fmla="*/ 6887811 w 6943861"/>
              <a:gd name="connsiteY222" fmla="*/ 497218 h 5632602"/>
              <a:gd name="connsiteX223" fmla="*/ 6887811 w 6943861"/>
              <a:gd name="connsiteY223" fmla="*/ 500790 h 5632602"/>
              <a:gd name="connsiteX224" fmla="*/ 6887811 w 6943861"/>
              <a:gd name="connsiteY224" fmla="*/ 510904 h 5632602"/>
              <a:gd name="connsiteX225" fmla="*/ 6892881 w 6943861"/>
              <a:gd name="connsiteY225" fmla="*/ 509508 h 5632602"/>
              <a:gd name="connsiteX226" fmla="*/ 6898443 w 6943861"/>
              <a:gd name="connsiteY226" fmla="*/ 509508 h 5632602"/>
              <a:gd name="connsiteX227" fmla="*/ 6898443 w 6943861"/>
              <a:gd name="connsiteY227" fmla="*/ 513080 h 5632602"/>
              <a:gd name="connsiteX228" fmla="*/ 6898443 w 6943861"/>
              <a:gd name="connsiteY228" fmla="*/ 525577 h 5632602"/>
              <a:gd name="connsiteX229" fmla="*/ 6900297 w 6943861"/>
              <a:gd name="connsiteY229" fmla="*/ 538967 h 5632602"/>
              <a:gd name="connsiteX230" fmla="*/ 6900297 w 6943861"/>
              <a:gd name="connsiteY230" fmla="*/ 553250 h 5632602"/>
              <a:gd name="connsiteX231" fmla="*/ 6900297 w 6943861"/>
              <a:gd name="connsiteY231" fmla="*/ 563962 h 5632602"/>
              <a:gd name="connsiteX232" fmla="*/ 6903978 w 6943861"/>
              <a:gd name="connsiteY232" fmla="*/ 569872 h 5632602"/>
              <a:gd name="connsiteX233" fmla="*/ 6904495 w 6943861"/>
              <a:gd name="connsiteY233" fmla="*/ 570419 h 5632602"/>
              <a:gd name="connsiteX234" fmla="*/ 6914691 w 6943861"/>
              <a:gd name="connsiteY234" fmla="*/ 579345 h 5632602"/>
              <a:gd name="connsiteX235" fmla="*/ 6923960 w 6943861"/>
              <a:gd name="connsiteY235" fmla="*/ 590058 h 5632602"/>
              <a:gd name="connsiteX236" fmla="*/ 6924038 w 6943861"/>
              <a:gd name="connsiteY236" fmla="*/ 590510 h 5632602"/>
              <a:gd name="connsiteX237" fmla="*/ 6925323 w 6943861"/>
              <a:gd name="connsiteY237" fmla="*/ 591635 h 5632602"/>
              <a:gd name="connsiteX238" fmla="*/ 6934592 w 6943861"/>
              <a:gd name="connsiteY238" fmla="*/ 602348 h 5632602"/>
              <a:gd name="connsiteX239" fmla="*/ 6936445 w 6943861"/>
              <a:gd name="connsiteY239" fmla="*/ 613060 h 5632602"/>
              <a:gd name="connsiteX240" fmla="*/ 6932739 w 6943861"/>
              <a:gd name="connsiteY240" fmla="*/ 630913 h 5632602"/>
              <a:gd name="connsiteX241" fmla="*/ 6921615 w 6943861"/>
              <a:gd name="connsiteY241" fmla="*/ 647874 h 5632602"/>
              <a:gd name="connsiteX242" fmla="*/ 6911420 w 6943861"/>
              <a:gd name="connsiteY242" fmla="*/ 662157 h 5632602"/>
              <a:gd name="connsiteX243" fmla="*/ 6905858 w 6943861"/>
              <a:gd name="connsiteY243" fmla="*/ 669298 h 5632602"/>
              <a:gd name="connsiteX244" fmla="*/ 6898443 w 6943861"/>
              <a:gd name="connsiteY244" fmla="*/ 674654 h 5632602"/>
              <a:gd name="connsiteX245" fmla="*/ 6894735 w 6943861"/>
              <a:gd name="connsiteY245" fmla="*/ 683580 h 5632602"/>
              <a:gd name="connsiteX246" fmla="*/ 6892881 w 6943861"/>
              <a:gd name="connsiteY246" fmla="*/ 692508 h 5632602"/>
              <a:gd name="connsiteX247" fmla="*/ 6898443 w 6943861"/>
              <a:gd name="connsiteY247" fmla="*/ 702327 h 5632602"/>
              <a:gd name="connsiteX248" fmla="*/ 6900991 w 6943861"/>
              <a:gd name="connsiteY248" fmla="*/ 705763 h 5632602"/>
              <a:gd name="connsiteX249" fmla="*/ 6910057 w 6943861"/>
              <a:gd name="connsiteY249" fmla="*/ 713246 h 5632602"/>
              <a:gd name="connsiteX250" fmla="*/ 6920253 w 6943861"/>
              <a:gd name="connsiteY250" fmla="*/ 723959 h 5632602"/>
              <a:gd name="connsiteX251" fmla="*/ 6929522 w 6943861"/>
              <a:gd name="connsiteY251" fmla="*/ 734670 h 5632602"/>
              <a:gd name="connsiteX252" fmla="*/ 6929593 w 6943861"/>
              <a:gd name="connsiteY252" fmla="*/ 734891 h 5632602"/>
              <a:gd name="connsiteX253" fmla="*/ 6930885 w 6943861"/>
              <a:gd name="connsiteY253" fmla="*/ 736249 h 5632602"/>
              <a:gd name="connsiteX254" fmla="*/ 6940154 w 6943861"/>
              <a:gd name="connsiteY254" fmla="*/ 746960 h 5632602"/>
              <a:gd name="connsiteX255" fmla="*/ 6943861 w 6943861"/>
              <a:gd name="connsiteY255" fmla="*/ 758565 h 5632602"/>
              <a:gd name="connsiteX256" fmla="*/ 6942007 w 6943861"/>
              <a:gd name="connsiteY256" fmla="*/ 772848 h 5632602"/>
              <a:gd name="connsiteX257" fmla="*/ 6942007 w 6943861"/>
              <a:gd name="connsiteY257" fmla="*/ 794272 h 5632602"/>
              <a:gd name="connsiteX258" fmla="*/ 6940154 w 6943861"/>
              <a:gd name="connsiteY258" fmla="*/ 820160 h 5632602"/>
              <a:gd name="connsiteX259" fmla="*/ 6938299 w 6943861"/>
              <a:gd name="connsiteY259" fmla="*/ 846940 h 5632602"/>
              <a:gd name="connsiteX260" fmla="*/ 6936445 w 6943861"/>
              <a:gd name="connsiteY260" fmla="*/ 872828 h 5632602"/>
              <a:gd name="connsiteX261" fmla="*/ 6934592 w 6943861"/>
              <a:gd name="connsiteY261" fmla="*/ 894252 h 5632602"/>
              <a:gd name="connsiteX262" fmla="*/ 6930885 w 6943861"/>
              <a:gd name="connsiteY262" fmla="*/ 906750 h 5632602"/>
              <a:gd name="connsiteX263" fmla="*/ 6920689 w 6943861"/>
              <a:gd name="connsiteY263" fmla="*/ 927281 h 5632602"/>
              <a:gd name="connsiteX264" fmla="*/ 6911420 w 6943861"/>
              <a:gd name="connsiteY264" fmla="*/ 950490 h 5632602"/>
              <a:gd name="connsiteX265" fmla="*/ 6900297 w 6943861"/>
              <a:gd name="connsiteY265" fmla="*/ 971021 h 5632602"/>
              <a:gd name="connsiteX266" fmla="*/ 6892881 w 6943861"/>
              <a:gd name="connsiteY266" fmla="*/ 990661 h 5632602"/>
              <a:gd name="connsiteX267" fmla="*/ 6892881 w 6943861"/>
              <a:gd name="connsiteY267" fmla="*/ 1006729 h 5632602"/>
              <a:gd name="connsiteX268" fmla="*/ 6892881 w 6943861"/>
              <a:gd name="connsiteY268" fmla="*/ 1021012 h 5632602"/>
              <a:gd name="connsiteX269" fmla="*/ 6894735 w 6943861"/>
              <a:gd name="connsiteY269" fmla="*/ 1029046 h 5632602"/>
              <a:gd name="connsiteX270" fmla="*/ 6896589 w 6943861"/>
              <a:gd name="connsiteY270" fmla="*/ 1039758 h 5632602"/>
              <a:gd name="connsiteX271" fmla="*/ 6896589 w 6943861"/>
              <a:gd name="connsiteY271" fmla="*/ 1050470 h 5632602"/>
              <a:gd name="connsiteX272" fmla="*/ 6892881 w 6943861"/>
              <a:gd name="connsiteY272" fmla="*/ 1057611 h 5632602"/>
              <a:gd name="connsiteX273" fmla="*/ 6881759 w 6943861"/>
              <a:gd name="connsiteY273" fmla="*/ 1061182 h 5632602"/>
              <a:gd name="connsiteX274" fmla="*/ 6866928 w 6943861"/>
              <a:gd name="connsiteY274" fmla="*/ 1061182 h 5632602"/>
              <a:gd name="connsiteX275" fmla="*/ 6843755 w 6943861"/>
              <a:gd name="connsiteY275" fmla="*/ 1061182 h 5632602"/>
              <a:gd name="connsiteX276" fmla="*/ 6817803 w 6943861"/>
              <a:gd name="connsiteY276" fmla="*/ 1061182 h 5632602"/>
              <a:gd name="connsiteX277" fmla="*/ 6794630 w 6943861"/>
              <a:gd name="connsiteY277" fmla="*/ 1059397 h 5632602"/>
              <a:gd name="connsiteX278" fmla="*/ 6774237 w 6943861"/>
              <a:gd name="connsiteY278" fmla="*/ 1057611 h 5632602"/>
              <a:gd name="connsiteX279" fmla="*/ 6764969 w 6943861"/>
              <a:gd name="connsiteY279" fmla="*/ 1055825 h 5632602"/>
              <a:gd name="connsiteX280" fmla="*/ 6757553 w 6943861"/>
              <a:gd name="connsiteY280" fmla="*/ 1055825 h 5632602"/>
              <a:gd name="connsiteX281" fmla="*/ 6748285 w 6943861"/>
              <a:gd name="connsiteY281" fmla="*/ 1057611 h 5632602"/>
              <a:gd name="connsiteX282" fmla="*/ 6739943 w 6943861"/>
              <a:gd name="connsiteY282" fmla="*/ 1062967 h 5632602"/>
              <a:gd name="connsiteX283" fmla="*/ 6734381 w 6943861"/>
              <a:gd name="connsiteY283" fmla="*/ 1068324 h 5632602"/>
              <a:gd name="connsiteX284" fmla="*/ 6730674 w 6943861"/>
              <a:gd name="connsiteY284" fmla="*/ 1077250 h 5632602"/>
              <a:gd name="connsiteX285" fmla="*/ 6725112 w 6943861"/>
              <a:gd name="connsiteY285" fmla="*/ 1088855 h 5632602"/>
              <a:gd name="connsiteX286" fmla="*/ 6717697 w 6943861"/>
              <a:gd name="connsiteY286" fmla="*/ 1103137 h 5632602"/>
              <a:gd name="connsiteX287" fmla="*/ 6708428 w 6943861"/>
              <a:gd name="connsiteY287" fmla="*/ 1117420 h 5632602"/>
              <a:gd name="connsiteX288" fmla="*/ 6699159 w 6943861"/>
              <a:gd name="connsiteY288" fmla="*/ 1124562 h 5632602"/>
              <a:gd name="connsiteX289" fmla="*/ 6687109 w 6943861"/>
              <a:gd name="connsiteY289" fmla="*/ 1131703 h 5632602"/>
              <a:gd name="connsiteX290" fmla="*/ 6677840 w 6943861"/>
              <a:gd name="connsiteY290" fmla="*/ 1137953 h 5632602"/>
              <a:gd name="connsiteX291" fmla="*/ 6672279 w 6943861"/>
              <a:gd name="connsiteY291" fmla="*/ 1148664 h 5632602"/>
              <a:gd name="connsiteX292" fmla="*/ 6675987 w 6943861"/>
              <a:gd name="connsiteY292" fmla="*/ 1159376 h 5632602"/>
              <a:gd name="connsiteX293" fmla="*/ 6685255 w 6943861"/>
              <a:gd name="connsiteY293" fmla="*/ 1170088 h 5632602"/>
              <a:gd name="connsiteX294" fmla="*/ 6697305 w 6943861"/>
              <a:gd name="connsiteY294" fmla="*/ 1184371 h 5632602"/>
              <a:gd name="connsiteX295" fmla="*/ 6710281 w 6943861"/>
              <a:gd name="connsiteY295" fmla="*/ 1201332 h 5632602"/>
              <a:gd name="connsiteX296" fmla="*/ 6719551 w 6943861"/>
              <a:gd name="connsiteY296" fmla="*/ 1217400 h 5632602"/>
              <a:gd name="connsiteX297" fmla="*/ 6725112 w 6943861"/>
              <a:gd name="connsiteY297" fmla="*/ 1229897 h 5632602"/>
              <a:gd name="connsiteX298" fmla="*/ 6730674 w 6943861"/>
              <a:gd name="connsiteY298" fmla="*/ 1245072 h 5632602"/>
              <a:gd name="connsiteX299" fmla="*/ 6736235 w 6943861"/>
              <a:gd name="connsiteY299" fmla="*/ 1262927 h 5632602"/>
              <a:gd name="connsiteX300" fmla="*/ 6741797 w 6943861"/>
              <a:gd name="connsiteY300" fmla="*/ 1282565 h 5632602"/>
              <a:gd name="connsiteX301" fmla="*/ 6747358 w 6943861"/>
              <a:gd name="connsiteY301" fmla="*/ 1298634 h 5632602"/>
              <a:gd name="connsiteX302" fmla="*/ 6750139 w 6943861"/>
              <a:gd name="connsiteY302" fmla="*/ 1310239 h 5632602"/>
              <a:gd name="connsiteX303" fmla="*/ 6753846 w 6943861"/>
              <a:gd name="connsiteY303" fmla="*/ 1324521 h 5632602"/>
              <a:gd name="connsiteX304" fmla="*/ 6757553 w 6943861"/>
              <a:gd name="connsiteY304" fmla="*/ 1335234 h 5632602"/>
              <a:gd name="connsiteX305" fmla="*/ 6759408 w 6943861"/>
              <a:gd name="connsiteY305" fmla="*/ 1338804 h 5632602"/>
              <a:gd name="connsiteX306" fmla="*/ 6758509 w 6943861"/>
              <a:gd name="connsiteY306" fmla="*/ 1338885 h 5632602"/>
              <a:gd name="connsiteX307" fmla="*/ 6759179 w 6943861"/>
              <a:gd name="connsiteY307" fmla="*/ 1339760 h 5632602"/>
              <a:gd name="connsiteX308" fmla="*/ 6760335 w 6943861"/>
              <a:gd name="connsiteY308" fmla="*/ 1339656 h 5632602"/>
              <a:gd name="connsiteX309" fmla="*/ 6773311 w 6943861"/>
              <a:gd name="connsiteY309" fmla="*/ 1356628 h 5632602"/>
              <a:gd name="connsiteX310" fmla="*/ 6771457 w 6943861"/>
              <a:gd name="connsiteY310" fmla="*/ 1428981 h 5632602"/>
              <a:gd name="connsiteX311" fmla="*/ 6767749 w 6943861"/>
              <a:gd name="connsiteY311" fmla="*/ 1430767 h 5632602"/>
              <a:gd name="connsiteX312" fmla="*/ 6760335 w 6943861"/>
              <a:gd name="connsiteY312" fmla="*/ 1436128 h 5632602"/>
              <a:gd name="connsiteX313" fmla="*/ 6748285 w 6943861"/>
              <a:gd name="connsiteY313" fmla="*/ 1443273 h 5632602"/>
              <a:gd name="connsiteX314" fmla="*/ 6735309 w 6943861"/>
              <a:gd name="connsiteY314" fmla="*/ 1452205 h 5632602"/>
              <a:gd name="connsiteX315" fmla="*/ 6722331 w 6943861"/>
              <a:gd name="connsiteY315" fmla="*/ 1459351 h 5632602"/>
              <a:gd name="connsiteX316" fmla="*/ 6713063 w 6943861"/>
              <a:gd name="connsiteY316" fmla="*/ 1466498 h 5632602"/>
              <a:gd name="connsiteX317" fmla="*/ 6705647 w 6943861"/>
              <a:gd name="connsiteY317" fmla="*/ 1470963 h 5632602"/>
              <a:gd name="connsiteX318" fmla="*/ 6698233 w 6943861"/>
              <a:gd name="connsiteY318" fmla="*/ 1474537 h 5632602"/>
              <a:gd name="connsiteX319" fmla="*/ 6689890 w 6943861"/>
              <a:gd name="connsiteY319" fmla="*/ 1476323 h 5632602"/>
              <a:gd name="connsiteX320" fmla="*/ 6680621 w 6943861"/>
              <a:gd name="connsiteY320" fmla="*/ 1476323 h 5632602"/>
              <a:gd name="connsiteX321" fmla="*/ 6675059 w 6943861"/>
              <a:gd name="connsiteY321" fmla="*/ 1470963 h 5632602"/>
              <a:gd name="connsiteX322" fmla="*/ 6667644 w 6943861"/>
              <a:gd name="connsiteY322" fmla="*/ 1466498 h 5632602"/>
              <a:gd name="connsiteX323" fmla="*/ 6658375 w 6943861"/>
              <a:gd name="connsiteY323" fmla="*/ 1457566 h 5632602"/>
              <a:gd name="connsiteX324" fmla="*/ 6656881 w 6943861"/>
              <a:gd name="connsiteY324" fmla="*/ 1457086 h 5632602"/>
              <a:gd name="connsiteX325" fmla="*/ 6654288 w 6943861"/>
              <a:gd name="connsiteY325" fmla="*/ 1457641 h 5632602"/>
              <a:gd name="connsiteX326" fmla="*/ 6645272 w 6943861"/>
              <a:gd name="connsiteY326" fmla="*/ 1457641 h 5632602"/>
              <a:gd name="connsiteX327" fmla="*/ 6641486 w 6943861"/>
              <a:gd name="connsiteY327" fmla="*/ 1453992 h 5632602"/>
              <a:gd name="connsiteX328" fmla="*/ 6637983 w 6943861"/>
              <a:gd name="connsiteY328" fmla="*/ 1453992 h 5632602"/>
              <a:gd name="connsiteX329" fmla="*/ 6634275 w 6943861"/>
              <a:gd name="connsiteY329" fmla="*/ 1461138 h 5632602"/>
              <a:gd name="connsiteX330" fmla="*/ 6631495 w 6943861"/>
              <a:gd name="connsiteY330" fmla="*/ 1476323 h 5632602"/>
              <a:gd name="connsiteX331" fmla="*/ 6629641 w 6943861"/>
              <a:gd name="connsiteY331" fmla="*/ 1495975 h 5632602"/>
              <a:gd name="connsiteX332" fmla="*/ 6627787 w 6943861"/>
              <a:gd name="connsiteY332" fmla="*/ 1513840 h 5632602"/>
              <a:gd name="connsiteX333" fmla="*/ 6625934 w 6943861"/>
              <a:gd name="connsiteY333" fmla="*/ 1529025 h 5632602"/>
              <a:gd name="connsiteX334" fmla="*/ 6620372 w 6943861"/>
              <a:gd name="connsiteY334" fmla="*/ 1543314 h 5632602"/>
              <a:gd name="connsiteX335" fmla="*/ 6611103 w 6943861"/>
              <a:gd name="connsiteY335" fmla="*/ 1555820 h 5632602"/>
              <a:gd name="connsiteX336" fmla="*/ 6596273 w 6943861"/>
              <a:gd name="connsiteY336" fmla="*/ 1564752 h 5632602"/>
              <a:gd name="connsiteX337" fmla="*/ 6587003 w 6943861"/>
              <a:gd name="connsiteY337" fmla="*/ 1571898 h 5632602"/>
              <a:gd name="connsiteX338" fmla="*/ 6583297 w 6943861"/>
              <a:gd name="connsiteY338" fmla="*/ 1581724 h 5632602"/>
              <a:gd name="connsiteX339" fmla="*/ 6581443 w 6943861"/>
              <a:gd name="connsiteY339" fmla="*/ 1592443 h 5632602"/>
              <a:gd name="connsiteX340" fmla="*/ 6579589 w 6943861"/>
              <a:gd name="connsiteY340" fmla="*/ 1601376 h 5632602"/>
              <a:gd name="connsiteX341" fmla="*/ 6574027 w 6943861"/>
              <a:gd name="connsiteY341" fmla="*/ 1610307 h 5632602"/>
              <a:gd name="connsiteX342" fmla="*/ 6561978 w 6943861"/>
              <a:gd name="connsiteY342" fmla="*/ 1617453 h 5632602"/>
              <a:gd name="connsiteX343" fmla="*/ 6547147 w 6943861"/>
              <a:gd name="connsiteY343" fmla="*/ 1626386 h 5632602"/>
              <a:gd name="connsiteX344" fmla="*/ 6528609 w 6943861"/>
              <a:gd name="connsiteY344" fmla="*/ 1632639 h 5632602"/>
              <a:gd name="connsiteX345" fmla="*/ 6512853 w 6943861"/>
              <a:gd name="connsiteY345" fmla="*/ 1639785 h 5632602"/>
              <a:gd name="connsiteX346" fmla="*/ 6499875 w 6943861"/>
              <a:gd name="connsiteY346" fmla="*/ 1643358 h 5632602"/>
              <a:gd name="connsiteX347" fmla="*/ 6486898 w 6943861"/>
              <a:gd name="connsiteY347" fmla="*/ 1645145 h 5632602"/>
              <a:gd name="connsiteX348" fmla="*/ 6477629 w 6943861"/>
              <a:gd name="connsiteY348" fmla="*/ 1646931 h 5632602"/>
              <a:gd name="connsiteX349" fmla="*/ 6470214 w 6943861"/>
              <a:gd name="connsiteY349" fmla="*/ 1650504 h 5632602"/>
              <a:gd name="connsiteX350" fmla="*/ 6466507 w 6943861"/>
              <a:gd name="connsiteY350" fmla="*/ 1657650 h 5632602"/>
              <a:gd name="connsiteX351" fmla="*/ 6470214 w 6943861"/>
              <a:gd name="connsiteY351" fmla="*/ 1666583 h 5632602"/>
              <a:gd name="connsiteX352" fmla="*/ 6475581 w 6943861"/>
              <a:gd name="connsiteY352" fmla="*/ 1673823 h 5632602"/>
              <a:gd name="connsiteX353" fmla="*/ 6479975 w 6943861"/>
              <a:gd name="connsiteY353" fmla="*/ 1678410 h 5632602"/>
              <a:gd name="connsiteX354" fmla="*/ 6491097 w 6943861"/>
              <a:gd name="connsiteY354" fmla="*/ 1687343 h 5632602"/>
              <a:gd name="connsiteX355" fmla="*/ 6497965 w 6943861"/>
              <a:gd name="connsiteY355" fmla="*/ 1696610 h 5632602"/>
              <a:gd name="connsiteX356" fmla="*/ 6501729 w 6943861"/>
              <a:gd name="connsiteY356" fmla="*/ 1699633 h 5632602"/>
              <a:gd name="connsiteX357" fmla="*/ 6510997 w 6943861"/>
              <a:gd name="connsiteY357" fmla="*/ 1712138 h 5632602"/>
              <a:gd name="connsiteX358" fmla="*/ 6514706 w 6943861"/>
              <a:gd name="connsiteY358" fmla="*/ 1722857 h 5632602"/>
              <a:gd name="connsiteX359" fmla="*/ 6509144 w 6943861"/>
              <a:gd name="connsiteY359" fmla="*/ 1735363 h 5632602"/>
              <a:gd name="connsiteX360" fmla="*/ 6498021 w 6943861"/>
              <a:gd name="connsiteY360" fmla="*/ 1742509 h 5632602"/>
              <a:gd name="connsiteX361" fmla="*/ 6479484 w 6943861"/>
              <a:gd name="connsiteY361" fmla="*/ 1745188 h 5632602"/>
              <a:gd name="connsiteX362" fmla="*/ 6460945 w 6943861"/>
              <a:gd name="connsiteY362" fmla="*/ 1746974 h 5632602"/>
              <a:gd name="connsiteX363" fmla="*/ 6445188 w 6943861"/>
              <a:gd name="connsiteY363" fmla="*/ 1748761 h 5632602"/>
              <a:gd name="connsiteX364" fmla="*/ 6432211 w 6943861"/>
              <a:gd name="connsiteY364" fmla="*/ 1750548 h 5632602"/>
              <a:gd name="connsiteX365" fmla="*/ 6421089 w 6943861"/>
              <a:gd name="connsiteY365" fmla="*/ 1750548 h 5632602"/>
              <a:gd name="connsiteX366" fmla="*/ 6406257 w 6943861"/>
              <a:gd name="connsiteY366" fmla="*/ 1750548 h 5632602"/>
              <a:gd name="connsiteX367" fmla="*/ 6390501 w 6943861"/>
              <a:gd name="connsiteY367" fmla="*/ 1748761 h 5632602"/>
              <a:gd name="connsiteX368" fmla="*/ 6377523 w 6943861"/>
              <a:gd name="connsiteY368" fmla="*/ 1748761 h 5632602"/>
              <a:gd name="connsiteX369" fmla="*/ 6371963 w 6943861"/>
              <a:gd name="connsiteY369" fmla="*/ 1748761 h 5632602"/>
              <a:gd name="connsiteX370" fmla="*/ 6370109 w 6943861"/>
              <a:gd name="connsiteY370" fmla="*/ 1745188 h 5632602"/>
              <a:gd name="connsiteX371" fmla="*/ 6364547 w 6943861"/>
              <a:gd name="connsiteY371" fmla="*/ 1740722 h 5632602"/>
              <a:gd name="connsiteX372" fmla="*/ 6355279 w 6943861"/>
              <a:gd name="connsiteY372" fmla="*/ 1731789 h 5632602"/>
              <a:gd name="connsiteX373" fmla="*/ 6346010 w 6943861"/>
              <a:gd name="connsiteY373" fmla="*/ 1724643 h 5632602"/>
              <a:gd name="connsiteX374" fmla="*/ 6339521 w 6943861"/>
              <a:gd name="connsiteY374" fmla="*/ 1721071 h 5632602"/>
              <a:gd name="connsiteX375" fmla="*/ 6333960 w 6943861"/>
              <a:gd name="connsiteY375" fmla="*/ 1724643 h 5632602"/>
              <a:gd name="connsiteX376" fmla="*/ 6328398 w 6943861"/>
              <a:gd name="connsiteY376" fmla="*/ 1735363 h 5632602"/>
              <a:gd name="connsiteX377" fmla="*/ 6322837 w 6943861"/>
              <a:gd name="connsiteY377" fmla="*/ 1750548 h 5632602"/>
              <a:gd name="connsiteX378" fmla="*/ 6315421 w 6943861"/>
              <a:gd name="connsiteY378" fmla="*/ 1771986 h 5632602"/>
              <a:gd name="connsiteX379" fmla="*/ 6306152 w 6943861"/>
              <a:gd name="connsiteY379" fmla="*/ 1793424 h 5632602"/>
              <a:gd name="connsiteX380" fmla="*/ 6298738 w 6943861"/>
              <a:gd name="connsiteY380" fmla="*/ 1812182 h 5632602"/>
              <a:gd name="connsiteX381" fmla="*/ 6293176 w 6943861"/>
              <a:gd name="connsiteY381" fmla="*/ 1828260 h 5632602"/>
              <a:gd name="connsiteX382" fmla="*/ 6284833 w 6943861"/>
              <a:gd name="connsiteY382" fmla="*/ 1851484 h 5632602"/>
              <a:gd name="connsiteX383" fmla="*/ 6275565 w 6943861"/>
              <a:gd name="connsiteY383" fmla="*/ 1866669 h 5632602"/>
              <a:gd name="connsiteX384" fmla="*/ 6264442 w 6943861"/>
              <a:gd name="connsiteY384" fmla="*/ 1877389 h 5632602"/>
              <a:gd name="connsiteX385" fmla="*/ 6253319 w 6943861"/>
              <a:gd name="connsiteY385" fmla="*/ 1880961 h 5632602"/>
              <a:gd name="connsiteX386" fmla="*/ 6242196 w 6943861"/>
              <a:gd name="connsiteY386" fmla="*/ 1884535 h 5632602"/>
              <a:gd name="connsiteX387" fmla="*/ 6232927 w 6943861"/>
              <a:gd name="connsiteY387" fmla="*/ 1888107 h 5632602"/>
              <a:gd name="connsiteX388" fmla="*/ 6227367 w 6943861"/>
              <a:gd name="connsiteY388" fmla="*/ 1888107 h 5632602"/>
              <a:gd name="connsiteX389" fmla="*/ 6227367 w 6943861"/>
              <a:gd name="connsiteY389" fmla="*/ 1873863 h 5632602"/>
              <a:gd name="connsiteX390" fmla="*/ 6226439 w 6943861"/>
              <a:gd name="connsiteY390" fmla="*/ 1874220 h 5632602"/>
              <a:gd name="connsiteX391" fmla="*/ 6226439 w 6943861"/>
              <a:gd name="connsiteY391" fmla="*/ 1907760 h 5632602"/>
              <a:gd name="connsiteX392" fmla="*/ 6184729 w 6943861"/>
              <a:gd name="connsiteY392" fmla="*/ 1928304 h 5632602"/>
              <a:gd name="connsiteX393" fmla="*/ 6106869 w 6943861"/>
              <a:gd name="connsiteY393" fmla="*/ 2024775 h 5632602"/>
              <a:gd name="connsiteX394" fmla="*/ 6101307 w 6943861"/>
              <a:gd name="connsiteY394" fmla="*/ 2062291 h 5632602"/>
              <a:gd name="connsiteX395" fmla="*/ 6101307 w 6943861"/>
              <a:gd name="connsiteY395" fmla="*/ 2065864 h 5632602"/>
              <a:gd name="connsiteX396" fmla="*/ 6095746 w 6943861"/>
              <a:gd name="connsiteY396" fmla="*/ 2071224 h 5632602"/>
              <a:gd name="connsiteX397" fmla="*/ 6090184 w 6943861"/>
              <a:gd name="connsiteY397" fmla="*/ 2079262 h 5632602"/>
              <a:gd name="connsiteX398" fmla="*/ 6082769 w 6943861"/>
              <a:gd name="connsiteY398" fmla="*/ 2088195 h 5632602"/>
              <a:gd name="connsiteX399" fmla="*/ 6073500 w 6943861"/>
              <a:gd name="connsiteY399" fmla="*/ 2091769 h 5632602"/>
              <a:gd name="connsiteX400" fmla="*/ 6060524 w 6943861"/>
              <a:gd name="connsiteY400" fmla="*/ 2093554 h 5632602"/>
              <a:gd name="connsiteX401" fmla="*/ 6044766 w 6943861"/>
              <a:gd name="connsiteY401" fmla="*/ 2097128 h 5632602"/>
              <a:gd name="connsiteX402" fmla="*/ 6024375 w 6943861"/>
              <a:gd name="connsiteY402" fmla="*/ 2100700 h 5632602"/>
              <a:gd name="connsiteX403" fmla="*/ 6005837 w 6943861"/>
              <a:gd name="connsiteY403" fmla="*/ 2107846 h 5632602"/>
              <a:gd name="connsiteX404" fmla="*/ 5991934 w 6943861"/>
              <a:gd name="connsiteY404" fmla="*/ 2118566 h 5632602"/>
              <a:gd name="connsiteX405" fmla="*/ 5978956 w 6943861"/>
              <a:gd name="connsiteY405" fmla="*/ 2130178 h 5632602"/>
              <a:gd name="connsiteX406" fmla="*/ 5964126 w 6943861"/>
              <a:gd name="connsiteY406" fmla="*/ 2142683 h 5632602"/>
              <a:gd name="connsiteX407" fmla="*/ 5947442 w 6943861"/>
              <a:gd name="connsiteY407" fmla="*/ 2155189 h 5632602"/>
              <a:gd name="connsiteX408" fmla="*/ 5933538 w 6943861"/>
              <a:gd name="connsiteY408" fmla="*/ 2167694 h 5632602"/>
              <a:gd name="connsiteX409" fmla="*/ 5920562 w 6943861"/>
              <a:gd name="connsiteY409" fmla="*/ 2176627 h 5632602"/>
              <a:gd name="connsiteX410" fmla="*/ 5913147 w 6943861"/>
              <a:gd name="connsiteY410" fmla="*/ 2183773 h 5632602"/>
              <a:gd name="connsiteX411" fmla="*/ 5905731 w 6943861"/>
              <a:gd name="connsiteY411" fmla="*/ 2190026 h 5632602"/>
              <a:gd name="connsiteX412" fmla="*/ 5894608 w 6943861"/>
              <a:gd name="connsiteY412" fmla="*/ 2200744 h 5632602"/>
              <a:gd name="connsiteX413" fmla="*/ 5885339 w 6943861"/>
              <a:gd name="connsiteY413" fmla="*/ 2213250 h 5632602"/>
              <a:gd name="connsiteX414" fmla="*/ 5875144 w 6943861"/>
              <a:gd name="connsiteY414" fmla="*/ 2227541 h 5632602"/>
              <a:gd name="connsiteX415" fmla="*/ 5869582 w 6943861"/>
              <a:gd name="connsiteY415" fmla="*/ 2240048 h 5632602"/>
              <a:gd name="connsiteX416" fmla="*/ 5860313 w 6943861"/>
              <a:gd name="connsiteY416" fmla="*/ 2253446 h 5632602"/>
              <a:gd name="connsiteX417" fmla="*/ 5847336 w 6943861"/>
              <a:gd name="connsiteY417" fmla="*/ 2264165 h 5632602"/>
              <a:gd name="connsiteX418" fmla="*/ 5834360 w 6943861"/>
              <a:gd name="connsiteY418" fmla="*/ 2271311 h 5632602"/>
              <a:gd name="connsiteX419" fmla="*/ 5825091 w 6943861"/>
              <a:gd name="connsiteY419" fmla="*/ 2276671 h 5632602"/>
              <a:gd name="connsiteX420" fmla="*/ 5820457 w 6943861"/>
              <a:gd name="connsiteY420" fmla="*/ 2283817 h 5632602"/>
              <a:gd name="connsiteX421" fmla="*/ 5809333 w 6943861"/>
              <a:gd name="connsiteY421" fmla="*/ 2290963 h 5632602"/>
              <a:gd name="connsiteX422" fmla="*/ 5794503 w 6943861"/>
              <a:gd name="connsiteY422" fmla="*/ 2299001 h 5632602"/>
              <a:gd name="connsiteX423" fmla="*/ 5781526 w 6943861"/>
              <a:gd name="connsiteY423" fmla="*/ 2307934 h 5632602"/>
              <a:gd name="connsiteX424" fmla="*/ 5766696 w 6943861"/>
              <a:gd name="connsiteY424" fmla="*/ 2313293 h 5632602"/>
              <a:gd name="connsiteX425" fmla="*/ 5758354 w 6943861"/>
              <a:gd name="connsiteY425" fmla="*/ 2315080 h 5632602"/>
              <a:gd name="connsiteX426" fmla="*/ 5752792 w 6943861"/>
              <a:gd name="connsiteY426" fmla="*/ 2311507 h 5632602"/>
              <a:gd name="connsiteX427" fmla="*/ 5752792 w 6943861"/>
              <a:gd name="connsiteY427" fmla="*/ 2301704 h 5632602"/>
              <a:gd name="connsiteX428" fmla="*/ 5747722 w 6943861"/>
              <a:gd name="connsiteY428" fmla="*/ 2302790 h 5632602"/>
              <a:gd name="connsiteX429" fmla="*/ 5742160 w 6943861"/>
              <a:gd name="connsiteY429" fmla="*/ 2299217 h 5632602"/>
              <a:gd name="connsiteX430" fmla="*/ 5742160 w 6943861"/>
              <a:gd name="connsiteY430" fmla="*/ 2284925 h 5632602"/>
              <a:gd name="connsiteX431" fmla="*/ 5747722 w 6943861"/>
              <a:gd name="connsiteY431" fmla="*/ 2275099 h 5632602"/>
              <a:gd name="connsiteX432" fmla="*/ 5749505 w 6943861"/>
              <a:gd name="connsiteY432" fmla="*/ 2273225 h 5632602"/>
              <a:gd name="connsiteX433" fmla="*/ 5748170 w 6943861"/>
              <a:gd name="connsiteY433" fmla="*/ 2273511 h 5632602"/>
              <a:gd name="connsiteX434" fmla="*/ 5742760 w 6943861"/>
              <a:gd name="connsiteY434" fmla="*/ 2270036 h 5632602"/>
              <a:gd name="connsiteX435" fmla="*/ 5742760 w 6943861"/>
              <a:gd name="connsiteY435" fmla="*/ 2260103 h 5632602"/>
              <a:gd name="connsiteX436" fmla="*/ 5737538 w 6943861"/>
              <a:gd name="connsiteY436" fmla="*/ 2261221 h 5632602"/>
              <a:gd name="connsiteX437" fmla="*/ 5732128 w 6943861"/>
              <a:gd name="connsiteY437" fmla="*/ 2257746 h 5632602"/>
              <a:gd name="connsiteX438" fmla="*/ 5732128 w 6943861"/>
              <a:gd name="connsiteY438" fmla="*/ 2243844 h 5632602"/>
              <a:gd name="connsiteX439" fmla="*/ 5737538 w 6943861"/>
              <a:gd name="connsiteY439" fmla="*/ 2234286 h 5632602"/>
              <a:gd name="connsiteX440" fmla="*/ 5747455 w 6943861"/>
              <a:gd name="connsiteY440" fmla="*/ 2223860 h 5632602"/>
              <a:gd name="connsiteX441" fmla="*/ 5760078 w 6943861"/>
              <a:gd name="connsiteY441" fmla="*/ 2211695 h 5632602"/>
              <a:gd name="connsiteX442" fmla="*/ 5770897 w 6943861"/>
              <a:gd name="connsiteY442" fmla="*/ 2201269 h 5632602"/>
              <a:gd name="connsiteX443" fmla="*/ 5773612 w 6943861"/>
              <a:gd name="connsiteY443" fmla="*/ 2198217 h 5632602"/>
              <a:gd name="connsiteX444" fmla="*/ 5772257 w 6943861"/>
              <a:gd name="connsiteY444" fmla="*/ 2197172 h 5632602"/>
              <a:gd name="connsiteX445" fmla="*/ 5767358 w 6943861"/>
              <a:gd name="connsiteY445" fmla="*/ 2189302 h 5632602"/>
              <a:gd name="connsiteX446" fmla="*/ 5761625 w 6943861"/>
              <a:gd name="connsiteY446" fmla="*/ 2184882 h 5632602"/>
              <a:gd name="connsiteX447" fmla="*/ 5756064 w 6943861"/>
              <a:gd name="connsiteY447" fmla="*/ 2175949 h 5632602"/>
              <a:gd name="connsiteX448" fmla="*/ 5756064 w 6943861"/>
              <a:gd name="connsiteY448" fmla="*/ 2160764 h 5632602"/>
              <a:gd name="connsiteX449" fmla="*/ 5758800 w 6943861"/>
              <a:gd name="connsiteY449" fmla="*/ 2154172 h 5632602"/>
              <a:gd name="connsiteX450" fmla="*/ 5756793 w 6943861"/>
              <a:gd name="connsiteY450" fmla="*/ 2150948 h 5632602"/>
              <a:gd name="connsiteX451" fmla="*/ 5751062 w 6943861"/>
              <a:gd name="connsiteY451" fmla="*/ 2146530 h 5632602"/>
              <a:gd name="connsiteX452" fmla="*/ 5745652 w 6943861"/>
              <a:gd name="connsiteY452" fmla="*/ 2137841 h 5632602"/>
              <a:gd name="connsiteX453" fmla="*/ 5745652 w 6943861"/>
              <a:gd name="connsiteY453" fmla="*/ 2123070 h 5632602"/>
              <a:gd name="connsiteX454" fmla="*/ 5752865 w 6943861"/>
              <a:gd name="connsiteY454" fmla="*/ 2105693 h 5632602"/>
              <a:gd name="connsiteX455" fmla="*/ 5761881 w 6943861"/>
              <a:gd name="connsiteY455" fmla="*/ 2090053 h 5632602"/>
              <a:gd name="connsiteX456" fmla="*/ 5778110 w 6943861"/>
              <a:gd name="connsiteY456" fmla="*/ 2068331 h 5632602"/>
              <a:gd name="connsiteX457" fmla="*/ 5794339 w 6943861"/>
              <a:gd name="connsiteY457" fmla="*/ 2044003 h 5632602"/>
              <a:gd name="connsiteX458" fmla="*/ 5800650 w 6943861"/>
              <a:gd name="connsiteY458" fmla="*/ 2030101 h 5632602"/>
              <a:gd name="connsiteX459" fmla="*/ 5807863 w 6943861"/>
              <a:gd name="connsiteY459" fmla="*/ 2015330 h 5632602"/>
              <a:gd name="connsiteX460" fmla="*/ 5813263 w 6943861"/>
              <a:gd name="connsiteY460" fmla="*/ 2004924 h 5632602"/>
              <a:gd name="connsiteX461" fmla="*/ 5803772 w 6943861"/>
              <a:gd name="connsiteY461" fmla="*/ 1997084 h 5632602"/>
              <a:gd name="connsiteX462" fmla="*/ 5794503 w 6943861"/>
              <a:gd name="connsiteY462" fmla="*/ 1989938 h 5632602"/>
              <a:gd name="connsiteX463" fmla="*/ 5785233 w 6943861"/>
              <a:gd name="connsiteY463" fmla="*/ 1986365 h 5632602"/>
              <a:gd name="connsiteX464" fmla="*/ 5775965 w 6943861"/>
              <a:gd name="connsiteY464" fmla="*/ 1986365 h 5632602"/>
              <a:gd name="connsiteX465" fmla="*/ 5764842 w 6943861"/>
              <a:gd name="connsiteY465" fmla="*/ 1988151 h 5632602"/>
              <a:gd name="connsiteX466" fmla="*/ 5749085 w 6943861"/>
              <a:gd name="connsiteY466" fmla="*/ 1989938 h 5632602"/>
              <a:gd name="connsiteX467" fmla="*/ 5730546 w 6943861"/>
              <a:gd name="connsiteY467" fmla="*/ 1989938 h 5632602"/>
              <a:gd name="connsiteX468" fmla="*/ 5717570 w 6943861"/>
              <a:gd name="connsiteY468" fmla="*/ 1988151 h 5632602"/>
              <a:gd name="connsiteX469" fmla="*/ 5708301 w 6943861"/>
              <a:gd name="connsiteY469" fmla="*/ 1988151 h 5632602"/>
              <a:gd name="connsiteX470" fmla="*/ 5701812 w 6943861"/>
              <a:gd name="connsiteY470" fmla="*/ 1993511 h 5632602"/>
              <a:gd name="connsiteX471" fmla="*/ 5694398 w 6943861"/>
              <a:gd name="connsiteY471" fmla="*/ 2006017 h 5632602"/>
              <a:gd name="connsiteX472" fmla="*/ 5688836 w 6943861"/>
              <a:gd name="connsiteY472" fmla="*/ 2024775 h 5632602"/>
              <a:gd name="connsiteX473" fmla="*/ 5681421 w 6943861"/>
              <a:gd name="connsiteY473" fmla="*/ 2046213 h 5632602"/>
              <a:gd name="connsiteX474" fmla="*/ 5674005 w 6943861"/>
              <a:gd name="connsiteY474" fmla="*/ 2064078 h 5632602"/>
              <a:gd name="connsiteX475" fmla="*/ 5664737 w 6943861"/>
              <a:gd name="connsiteY475" fmla="*/ 2077477 h 5632602"/>
              <a:gd name="connsiteX476" fmla="*/ 5653614 w 6943861"/>
              <a:gd name="connsiteY476" fmla="*/ 2091769 h 5632602"/>
              <a:gd name="connsiteX477" fmla="*/ 5639711 w 6943861"/>
              <a:gd name="connsiteY477" fmla="*/ 2111420 h 5632602"/>
              <a:gd name="connsiteX478" fmla="*/ 5624880 w 6943861"/>
              <a:gd name="connsiteY478" fmla="*/ 2129284 h 5632602"/>
              <a:gd name="connsiteX479" fmla="*/ 5611903 w 6943861"/>
              <a:gd name="connsiteY479" fmla="*/ 2140897 h 5632602"/>
              <a:gd name="connsiteX480" fmla="*/ 5598927 w 6943861"/>
              <a:gd name="connsiteY480" fmla="*/ 2149829 h 5632602"/>
              <a:gd name="connsiteX481" fmla="*/ 5588731 w 6943861"/>
              <a:gd name="connsiteY481" fmla="*/ 2156975 h 5632602"/>
              <a:gd name="connsiteX482" fmla="*/ 5579462 w 6943861"/>
              <a:gd name="connsiteY482" fmla="*/ 2162335 h 5632602"/>
              <a:gd name="connsiteX483" fmla="*/ 5575753 w 6943861"/>
              <a:gd name="connsiteY483" fmla="*/ 2165908 h 5632602"/>
              <a:gd name="connsiteX484" fmla="*/ 5575535 w 6943861"/>
              <a:gd name="connsiteY484" fmla="*/ 2165697 h 5632602"/>
              <a:gd name="connsiteX485" fmla="*/ 5572041 w 6943861"/>
              <a:gd name="connsiteY485" fmla="*/ 2167376 h 5632602"/>
              <a:gd name="connsiteX486" fmla="*/ 5562761 w 6943861"/>
              <a:gd name="connsiteY486" fmla="*/ 2174515 h 5632602"/>
              <a:gd name="connsiteX487" fmla="*/ 5551624 w 6943861"/>
              <a:gd name="connsiteY487" fmla="*/ 2183441 h 5632602"/>
              <a:gd name="connsiteX488" fmla="*/ 5538631 w 6943861"/>
              <a:gd name="connsiteY488" fmla="*/ 2193258 h 5632602"/>
              <a:gd name="connsiteX489" fmla="*/ 5528422 w 6943861"/>
              <a:gd name="connsiteY489" fmla="*/ 2205753 h 5632602"/>
              <a:gd name="connsiteX490" fmla="*/ 5520997 w 6943861"/>
              <a:gd name="connsiteY490" fmla="*/ 2214677 h 5632602"/>
              <a:gd name="connsiteX491" fmla="*/ 5519142 w 6943861"/>
              <a:gd name="connsiteY491" fmla="*/ 2228957 h 5632602"/>
              <a:gd name="connsiteX492" fmla="*/ 5519142 w 6943861"/>
              <a:gd name="connsiteY492" fmla="*/ 2242344 h 5632602"/>
              <a:gd name="connsiteX493" fmla="*/ 5519142 w 6943861"/>
              <a:gd name="connsiteY493" fmla="*/ 2258409 h 5632602"/>
              <a:gd name="connsiteX494" fmla="*/ 5515429 w 6943861"/>
              <a:gd name="connsiteY494" fmla="*/ 2274473 h 5632602"/>
              <a:gd name="connsiteX495" fmla="*/ 5508005 w 6943861"/>
              <a:gd name="connsiteY495" fmla="*/ 2286968 h 5632602"/>
              <a:gd name="connsiteX496" fmla="*/ 5489444 w 6943861"/>
              <a:gd name="connsiteY496" fmla="*/ 2296786 h 5632602"/>
              <a:gd name="connsiteX497" fmla="*/ 5468099 w 6943861"/>
              <a:gd name="connsiteY497" fmla="*/ 2305710 h 5632602"/>
              <a:gd name="connsiteX498" fmla="*/ 5447681 w 6943861"/>
              <a:gd name="connsiteY498" fmla="*/ 2312850 h 5632602"/>
              <a:gd name="connsiteX499" fmla="*/ 5432833 w 6943861"/>
              <a:gd name="connsiteY499" fmla="*/ 2318205 h 5632602"/>
              <a:gd name="connsiteX500" fmla="*/ 5423551 w 6943861"/>
              <a:gd name="connsiteY500" fmla="*/ 2321775 h 5632602"/>
              <a:gd name="connsiteX501" fmla="*/ 5411487 w 6943861"/>
              <a:gd name="connsiteY501" fmla="*/ 2319990 h 5632602"/>
              <a:gd name="connsiteX502" fmla="*/ 5398494 w 6943861"/>
              <a:gd name="connsiteY502" fmla="*/ 2318205 h 5632602"/>
              <a:gd name="connsiteX503" fmla="*/ 5385501 w 6943861"/>
              <a:gd name="connsiteY503" fmla="*/ 2314635 h 5632602"/>
              <a:gd name="connsiteX504" fmla="*/ 5376220 w 6943861"/>
              <a:gd name="connsiteY504" fmla="*/ 2311065 h 5632602"/>
              <a:gd name="connsiteX505" fmla="*/ 5372509 w 6943861"/>
              <a:gd name="connsiteY505" fmla="*/ 2311065 h 5632602"/>
              <a:gd name="connsiteX506" fmla="*/ 5370491 w 6943861"/>
              <a:gd name="connsiteY506" fmla="*/ 2315354 h 5632602"/>
              <a:gd name="connsiteX507" fmla="*/ 5355975 w 6943861"/>
              <a:gd name="connsiteY507" fmla="*/ 2349024 h 5632602"/>
              <a:gd name="connsiteX508" fmla="*/ 5354685 w 6943861"/>
              <a:gd name="connsiteY508" fmla="*/ 2367871 h 5632602"/>
              <a:gd name="connsiteX509" fmla="*/ 5362020 w 6943861"/>
              <a:gd name="connsiteY509" fmla="*/ 2392879 h 5632602"/>
              <a:gd name="connsiteX510" fmla="*/ 5366892 w 6943861"/>
              <a:gd name="connsiteY510" fmla="*/ 2400687 h 5632602"/>
              <a:gd name="connsiteX511" fmla="*/ 5376584 w 6943861"/>
              <a:gd name="connsiteY511" fmla="*/ 2404577 h 5632602"/>
              <a:gd name="connsiteX512" fmla="*/ 5389193 w 6943861"/>
              <a:gd name="connsiteY512" fmla="*/ 2409782 h 5632602"/>
              <a:gd name="connsiteX513" fmla="*/ 5403604 w 6943861"/>
              <a:gd name="connsiteY513" fmla="*/ 2414988 h 5632602"/>
              <a:gd name="connsiteX514" fmla="*/ 5417115 w 6943861"/>
              <a:gd name="connsiteY514" fmla="*/ 2416723 h 5632602"/>
              <a:gd name="connsiteX515" fmla="*/ 5429725 w 6943861"/>
              <a:gd name="connsiteY515" fmla="*/ 2414988 h 5632602"/>
              <a:gd name="connsiteX516" fmla="*/ 5444136 w 6943861"/>
              <a:gd name="connsiteY516" fmla="*/ 2406312 h 5632602"/>
              <a:gd name="connsiteX517" fmla="*/ 5460348 w 6943861"/>
              <a:gd name="connsiteY517" fmla="*/ 2400239 h 5632602"/>
              <a:gd name="connsiteX518" fmla="*/ 5473859 w 6943861"/>
              <a:gd name="connsiteY518" fmla="*/ 2400239 h 5632602"/>
              <a:gd name="connsiteX519" fmla="*/ 5488270 w 6943861"/>
              <a:gd name="connsiteY519" fmla="*/ 2404577 h 5632602"/>
              <a:gd name="connsiteX520" fmla="*/ 5502681 w 6943861"/>
              <a:gd name="connsiteY520" fmla="*/ 2418458 h 5632602"/>
              <a:gd name="connsiteX521" fmla="*/ 5507645 w 6943861"/>
              <a:gd name="connsiteY521" fmla="*/ 2425289 h 5632602"/>
              <a:gd name="connsiteX522" fmla="*/ 5513313 w 6943861"/>
              <a:gd name="connsiteY522" fmla="*/ 2430748 h 5632602"/>
              <a:gd name="connsiteX523" fmla="*/ 5525923 w 6943861"/>
              <a:gd name="connsiteY523" fmla="*/ 2448099 h 5632602"/>
              <a:gd name="connsiteX524" fmla="*/ 5532228 w 6943861"/>
              <a:gd name="connsiteY524" fmla="*/ 2465451 h 5632602"/>
              <a:gd name="connsiteX525" fmla="*/ 5535830 w 6943861"/>
              <a:gd name="connsiteY525" fmla="*/ 2481934 h 5632602"/>
              <a:gd name="connsiteX526" fmla="*/ 5535830 w 6943861"/>
              <a:gd name="connsiteY526" fmla="*/ 2495815 h 5632602"/>
              <a:gd name="connsiteX527" fmla="*/ 5539433 w 6943861"/>
              <a:gd name="connsiteY527" fmla="*/ 2509696 h 5632602"/>
              <a:gd name="connsiteX528" fmla="*/ 5543036 w 6943861"/>
              <a:gd name="connsiteY528" fmla="*/ 2522710 h 5632602"/>
              <a:gd name="connsiteX529" fmla="*/ 5544310 w 6943861"/>
              <a:gd name="connsiteY529" fmla="*/ 2524427 h 5632602"/>
              <a:gd name="connsiteX530" fmla="*/ 5552219 w 6943861"/>
              <a:gd name="connsiteY530" fmla="*/ 2529506 h 5632602"/>
              <a:gd name="connsiteX531" fmla="*/ 5566630 w 6943861"/>
              <a:gd name="connsiteY531" fmla="*/ 2532977 h 5632602"/>
              <a:gd name="connsiteX532" fmla="*/ 5581942 w 6943861"/>
              <a:gd name="connsiteY532" fmla="*/ 2534712 h 5632602"/>
              <a:gd name="connsiteX533" fmla="*/ 5598155 w 6943861"/>
              <a:gd name="connsiteY533" fmla="*/ 2534712 h 5632602"/>
              <a:gd name="connsiteX534" fmla="*/ 5610765 w 6943861"/>
              <a:gd name="connsiteY534" fmla="*/ 2531241 h 5632602"/>
              <a:gd name="connsiteX535" fmla="*/ 5619771 w 6943861"/>
              <a:gd name="connsiteY535" fmla="*/ 2526036 h 5632602"/>
              <a:gd name="connsiteX536" fmla="*/ 5626977 w 6943861"/>
              <a:gd name="connsiteY536" fmla="*/ 2513890 h 5632602"/>
              <a:gd name="connsiteX537" fmla="*/ 5636885 w 6943861"/>
              <a:gd name="connsiteY537" fmla="*/ 2499142 h 5632602"/>
              <a:gd name="connsiteX538" fmla="*/ 5649495 w 6943861"/>
              <a:gd name="connsiteY538" fmla="*/ 2481790 h 5632602"/>
              <a:gd name="connsiteX539" fmla="*/ 5662104 w 6943861"/>
              <a:gd name="connsiteY539" fmla="*/ 2464439 h 5632602"/>
              <a:gd name="connsiteX540" fmla="*/ 5672913 w 6943861"/>
              <a:gd name="connsiteY540" fmla="*/ 2451426 h 5632602"/>
              <a:gd name="connsiteX541" fmla="*/ 5686423 w 6943861"/>
              <a:gd name="connsiteY541" fmla="*/ 2435809 h 5632602"/>
              <a:gd name="connsiteX542" fmla="*/ 5704437 w 6943861"/>
              <a:gd name="connsiteY542" fmla="*/ 2421928 h 5632602"/>
              <a:gd name="connsiteX543" fmla="*/ 5722451 w 6943861"/>
              <a:gd name="connsiteY543" fmla="*/ 2411518 h 5632602"/>
              <a:gd name="connsiteX544" fmla="*/ 5735061 w 6943861"/>
              <a:gd name="connsiteY544" fmla="*/ 2406312 h 5632602"/>
              <a:gd name="connsiteX545" fmla="*/ 5744968 w 6943861"/>
              <a:gd name="connsiteY545" fmla="*/ 2408047 h 5632602"/>
              <a:gd name="connsiteX546" fmla="*/ 5759380 w 6943861"/>
              <a:gd name="connsiteY546" fmla="*/ 2414988 h 5632602"/>
              <a:gd name="connsiteX547" fmla="*/ 5775592 w 6943861"/>
              <a:gd name="connsiteY547" fmla="*/ 2421928 h 5632602"/>
              <a:gd name="connsiteX548" fmla="*/ 5793606 w 6943861"/>
              <a:gd name="connsiteY548" fmla="*/ 2430604 h 5632602"/>
              <a:gd name="connsiteX549" fmla="*/ 5812521 w 6943861"/>
              <a:gd name="connsiteY549" fmla="*/ 2437545 h 5632602"/>
              <a:gd name="connsiteX550" fmla="*/ 5837740 w 6943861"/>
              <a:gd name="connsiteY550" fmla="*/ 2439280 h 5632602"/>
              <a:gd name="connsiteX551" fmla="*/ 5858456 w 6943861"/>
              <a:gd name="connsiteY551" fmla="*/ 2435809 h 5632602"/>
              <a:gd name="connsiteX552" fmla="*/ 5878272 w 6943861"/>
              <a:gd name="connsiteY552" fmla="*/ 2430604 h 5632602"/>
              <a:gd name="connsiteX553" fmla="*/ 5899888 w 6943861"/>
              <a:gd name="connsiteY553" fmla="*/ 2427134 h 5632602"/>
              <a:gd name="connsiteX554" fmla="*/ 5915200 w 6943861"/>
              <a:gd name="connsiteY554" fmla="*/ 2423663 h 5632602"/>
              <a:gd name="connsiteX555" fmla="*/ 5929611 w 6943861"/>
              <a:gd name="connsiteY555" fmla="*/ 2420193 h 5632602"/>
              <a:gd name="connsiteX556" fmla="*/ 5942221 w 6943861"/>
              <a:gd name="connsiteY556" fmla="*/ 2416723 h 5632602"/>
              <a:gd name="connsiteX557" fmla="*/ 5953029 w 6943861"/>
              <a:gd name="connsiteY557" fmla="*/ 2414988 h 5632602"/>
              <a:gd name="connsiteX558" fmla="*/ 5958434 w 6943861"/>
              <a:gd name="connsiteY558" fmla="*/ 2416723 h 5632602"/>
              <a:gd name="connsiteX559" fmla="*/ 5960235 w 6943861"/>
              <a:gd name="connsiteY559" fmla="*/ 2425399 h 5632602"/>
              <a:gd name="connsiteX560" fmla="*/ 5960235 w 6943861"/>
              <a:gd name="connsiteY560" fmla="*/ 2427828 h 5632602"/>
              <a:gd name="connsiteX561" fmla="*/ 5963661 w 6943861"/>
              <a:gd name="connsiteY561" fmla="*/ 2427278 h 5632602"/>
              <a:gd name="connsiteX562" fmla="*/ 5969066 w 6943861"/>
              <a:gd name="connsiteY562" fmla="*/ 2429013 h 5632602"/>
              <a:gd name="connsiteX563" fmla="*/ 5970867 w 6943861"/>
              <a:gd name="connsiteY563" fmla="*/ 2437689 h 5632602"/>
              <a:gd name="connsiteX564" fmla="*/ 5970867 w 6943861"/>
              <a:gd name="connsiteY564" fmla="*/ 2455040 h 5632602"/>
              <a:gd name="connsiteX565" fmla="*/ 5970197 w 6943861"/>
              <a:gd name="connsiteY565" fmla="*/ 2461172 h 5632602"/>
              <a:gd name="connsiteX566" fmla="*/ 5974815 w 6943861"/>
              <a:gd name="connsiteY566" fmla="*/ 2462654 h 5632602"/>
              <a:gd name="connsiteX567" fmla="*/ 5976666 w 6943861"/>
              <a:gd name="connsiteY567" fmla="*/ 2471573 h 5632602"/>
              <a:gd name="connsiteX568" fmla="*/ 5976666 w 6943861"/>
              <a:gd name="connsiteY568" fmla="*/ 2473678 h 5632602"/>
              <a:gd name="connsiteX569" fmla="*/ 5979890 w 6943861"/>
              <a:gd name="connsiteY569" fmla="*/ 2473160 h 5632602"/>
              <a:gd name="connsiteX570" fmla="*/ 5985447 w 6943861"/>
              <a:gd name="connsiteY570" fmla="*/ 2474944 h 5632602"/>
              <a:gd name="connsiteX571" fmla="*/ 5987298 w 6943861"/>
              <a:gd name="connsiteY571" fmla="*/ 2483863 h 5632602"/>
              <a:gd name="connsiteX572" fmla="*/ 5987298 w 6943861"/>
              <a:gd name="connsiteY572" fmla="*/ 2501701 h 5632602"/>
              <a:gd name="connsiteX573" fmla="*/ 5985447 w 6943861"/>
              <a:gd name="connsiteY573" fmla="*/ 2518648 h 5632602"/>
              <a:gd name="connsiteX574" fmla="*/ 5983594 w 6943861"/>
              <a:gd name="connsiteY574" fmla="*/ 2538269 h 5632602"/>
              <a:gd name="connsiteX575" fmla="*/ 5979890 w 6943861"/>
              <a:gd name="connsiteY575" fmla="*/ 2556107 h 5632602"/>
              <a:gd name="connsiteX576" fmla="*/ 5974334 w 6943861"/>
              <a:gd name="connsiteY576" fmla="*/ 2566810 h 5632602"/>
              <a:gd name="connsiteX577" fmla="*/ 5965075 w 6943861"/>
              <a:gd name="connsiteY577" fmla="*/ 2570377 h 5632602"/>
              <a:gd name="connsiteX578" fmla="*/ 5953963 w 6943861"/>
              <a:gd name="connsiteY578" fmla="*/ 2570377 h 5632602"/>
              <a:gd name="connsiteX579" fmla="*/ 5941000 w 6943861"/>
              <a:gd name="connsiteY579" fmla="*/ 2568593 h 5632602"/>
              <a:gd name="connsiteX580" fmla="*/ 5930815 w 6943861"/>
              <a:gd name="connsiteY580" fmla="*/ 2566810 h 5632602"/>
              <a:gd name="connsiteX581" fmla="*/ 5917851 w 6943861"/>
              <a:gd name="connsiteY581" fmla="*/ 2568593 h 5632602"/>
              <a:gd name="connsiteX582" fmla="*/ 5908591 w 6943861"/>
              <a:gd name="connsiteY582" fmla="*/ 2573053 h 5632602"/>
              <a:gd name="connsiteX583" fmla="*/ 5893776 w 6943861"/>
              <a:gd name="connsiteY583" fmla="*/ 2587323 h 5632602"/>
              <a:gd name="connsiteX584" fmla="*/ 5874331 w 6943861"/>
              <a:gd name="connsiteY584" fmla="*/ 2605161 h 5632602"/>
              <a:gd name="connsiteX585" fmla="*/ 5853960 w 6943861"/>
              <a:gd name="connsiteY585" fmla="*/ 2621215 h 5632602"/>
              <a:gd name="connsiteX586" fmla="*/ 5833588 w 6943861"/>
              <a:gd name="connsiteY586" fmla="*/ 2632811 h 5632602"/>
              <a:gd name="connsiteX587" fmla="*/ 5820624 w 6943861"/>
              <a:gd name="connsiteY587" fmla="*/ 2638162 h 5632602"/>
              <a:gd name="connsiteX588" fmla="*/ 5806735 w 6943861"/>
              <a:gd name="connsiteY588" fmla="*/ 2639945 h 5632602"/>
              <a:gd name="connsiteX589" fmla="*/ 5793771 w 6943861"/>
              <a:gd name="connsiteY589" fmla="*/ 2639945 h 5632602"/>
              <a:gd name="connsiteX590" fmla="*/ 5782660 w 6943861"/>
              <a:gd name="connsiteY590" fmla="*/ 2641729 h 5632602"/>
              <a:gd name="connsiteX591" fmla="*/ 5777105 w 6943861"/>
              <a:gd name="connsiteY591" fmla="*/ 2645297 h 5632602"/>
              <a:gd name="connsiteX592" fmla="*/ 5775252 w 6943861"/>
              <a:gd name="connsiteY592" fmla="*/ 2654216 h 5632602"/>
              <a:gd name="connsiteX593" fmla="*/ 5778956 w 6943861"/>
              <a:gd name="connsiteY593" fmla="*/ 2666703 h 5632602"/>
              <a:gd name="connsiteX594" fmla="*/ 5780809 w 6943861"/>
              <a:gd name="connsiteY594" fmla="*/ 2681865 h 5632602"/>
              <a:gd name="connsiteX595" fmla="*/ 5780809 w 6943861"/>
              <a:gd name="connsiteY595" fmla="*/ 2697919 h 5632602"/>
              <a:gd name="connsiteX596" fmla="*/ 5777105 w 6943861"/>
              <a:gd name="connsiteY596" fmla="*/ 2713973 h 5632602"/>
              <a:gd name="connsiteX597" fmla="*/ 5771549 w 6943861"/>
              <a:gd name="connsiteY597" fmla="*/ 2726460 h 5632602"/>
              <a:gd name="connsiteX598" fmla="*/ 5761363 w 6943861"/>
              <a:gd name="connsiteY598" fmla="*/ 2733596 h 5632602"/>
              <a:gd name="connsiteX599" fmla="*/ 5744695 w 6943861"/>
              <a:gd name="connsiteY599" fmla="*/ 2738054 h 5632602"/>
              <a:gd name="connsiteX600" fmla="*/ 5729880 w 6943861"/>
              <a:gd name="connsiteY600" fmla="*/ 2738054 h 5632602"/>
              <a:gd name="connsiteX601" fmla="*/ 5716916 w 6943861"/>
              <a:gd name="connsiteY601" fmla="*/ 2738054 h 5632602"/>
              <a:gd name="connsiteX602" fmla="*/ 5707658 w 6943861"/>
              <a:gd name="connsiteY602" fmla="*/ 2739839 h 5632602"/>
              <a:gd name="connsiteX603" fmla="*/ 5704879 w 6943861"/>
              <a:gd name="connsiteY603" fmla="*/ 2746974 h 5632602"/>
              <a:gd name="connsiteX604" fmla="*/ 5704879 w 6943861"/>
              <a:gd name="connsiteY604" fmla="*/ 2757677 h 5632602"/>
              <a:gd name="connsiteX605" fmla="*/ 5704879 w 6943861"/>
              <a:gd name="connsiteY605" fmla="*/ 2773731 h 5632602"/>
              <a:gd name="connsiteX606" fmla="*/ 5704879 w 6943861"/>
              <a:gd name="connsiteY606" fmla="*/ 2789785 h 5632602"/>
              <a:gd name="connsiteX607" fmla="*/ 5703027 w 6943861"/>
              <a:gd name="connsiteY607" fmla="*/ 2804948 h 5632602"/>
              <a:gd name="connsiteX608" fmla="*/ 5697472 w 6943861"/>
              <a:gd name="connsiteY608" fmla="*/ 2817434 h 5632602"/>
              <a:gd name="connsiteX609" fmla="*/ 5691916 w 6943861"/>
              <a:gd name="connsiteY609" fmla="*/ 2826353 h 5632602"/>
              <a:gd name="connsiteX610" fmla="*/ 5678952 w 6943861"/>
              <a:gd name="connsiteY610" fmla="*/ 2835272 h 5632602"/>
              <a:gd name="connsiteX611" fmla="*/ 5665989 w 6943861"/>
              <a:gd name="connsiteY611" fmla="*/ 2842407 h 5632602"/>
              <a:gd name="connsiteX612" fmla="*/ 5656729 w 6943861"/>
              <a:gd name="connsiteY612" fmla="*/ 2852219 h 5632602"/>
              <a:gd name="connsiteX613" fmla="*/ 5653025 w 6943861"/>
              <a:gd name="connsiteY613" fmla="*/ 2864704 h 5632602"/>
              <a:gd name="connsiteX614" fmla="*/ 5649322 w 6943861"/>
              <a:gd name="connsiteY614" fmla="*/ 2878976 h 5632602"/>
              <a:gd name="connsiteX615" fmla="*/ 5647144 w 6943861"/>
              <a:gd name="connsiteY615" fmla="*/ 2884012 h 5632602"/>
              <a:gd name="connsiteX616" fmla="*/ 5647376 w 6943861"/>
              <a:gd name="connsiteY616" fmla="*/ 2884124 h 5632602"/>
              <a:gd name="connsiteX617" fmla="*/ 5661802 w 6943861"/>
              <a:gd name="connsiteY617" fmla="*/ 2890197 h 5632602"/>
              <a:gd name="connsiteX618" fmla="*/ 5672622 w 6943861"/>
              <a:gd name="connsiteY618" fmla="*/ 2897138 h 5632602"/>
              <a:gd name="connsiteX619" fmla="*/ 5686146 w 6943861"/>
              <a:gd name="connsiteY619" fmla="*/ 2905814 h 5632602"/>
              <a:gd name="connsiteX620" fmla="*/ 5705981 w 6943861"/>
              <a:gd name="connsiteY620" fmla="*/ 2911019 h 5632602"/>
              <a:gd name="connsiteX621" fmla="*/ 5725817 w 6943861"/>
              <a:gd name="connsiteY621" fmla="*/ 2916225 h 5632602"/>
              <a:gd name="connsiteX622" fmla="*/ 5742046 w 6943861"/>
              <a:gd name="connsiteY622" fmla="*/ 2919695 h 5632602"/>
              <a:gd name="connsiteX623" fmla="*/ 5757373 w 6943861"/>
              <a:gd name="connsiteY623" fmla="*/ 2928371 h 5632602"/>
              <a:gd name="connsiteX624" fmla="*/ 5769996 w 6943861"/>
              <a:gd name="connsiteY624" fmla="*/ 2937047 h 5632602"/>
              <a:gd name="connsiteX625" fmla="*/ 5775680 w 6943861"/>
              <a:gd name="connsiteY625" fmla="*/ 2945936 h 5632602"/>
              <a:gd name="connsiteX626" fmla="*/ 5780628 w 6943861"/>
              <a:gd name="connsiteY626" fmla="*/ 2949337 h 5632602"/>
              <a:gd name="connsiteX627" fmla="*/ 5787840 w 6943861"/>
              <a:gd name="connsiteY627" fmla="*/ 2960616 h 5632602"/>
              <a:gd name="connsiteX628" fmla="*/ 5793250 w 6943861"/>
              <a:gd name="connsiteY628" fmla="*/ 2971027 h 5632602"/>
              <a:gd name="connsiteX629" fmla="*/ 5802266 w 6943861"/>
              <a:gd name="connsiteY629" fmla="*/ 2984909 h 5632602"/>
              <a:gd name="connsiteX630" fmla="*/ 5813987 w 6943861"/>
              <a:gd name="connsiteY630" fmla="*/ 3002261 h 5632602"/>
              <a:gd name="connsiteX631" fmla="*/ 5824807 w 6943861"/>
              <a:gd name="connsiteY631" fmla="*/ 3018745 h 5632602"/>
              <a:gd name="connsiteX632" fmla="*/ 5837429 w 6943861"/>
              <a:gd name="connsiteY632" fmla="*/ 3034362 h 5632602"/>
              <a:gd name="connsiteX633" fmla="*/ 5846445 w 6943861"/>
              <a:gd name="connsiteY633" fmla="*/ 3046508 h 5632602"/>
              <a:gd name="connsiteX634" fmla="*/ 5857264 w 6943861"/>
              <a:gd name="connsiteY634" fmla="*/ 3061257 h 5632602"/>
              <a:gd name="connsiteX635" fmla="*/ 5868985 w 6943861"/>
              <a:gd name="connsiteY635" fmla="*/ 3082080 h 5632602"/>
              <a:gd name="connsiteX636" fmla="*/ 5879805 w 6943861"/>
              <a:gd name="connsiteY636" fmla="*/ 3101167 h 5632602"/>
              <a:gd name="connsiteX637" fmla="*/ 5885214 w 6943861"/>
              <a:gd name="connsiteY637" fmla="*/ 3115916 h 5632602"/>
              <a:gd name="connsiteX638" fmla="*/ 5887018 w 6943861"/>
              <a:gd name="connsiteY638" fmla="*/ 3128062 h 5632602"/>
              <a:gd name="connsiteX639" fmla="*/ 5887018 w 6943861"/>
              <a:gd name="connsiteY639" fmla="*/ 3138474 h 5632602"/>
              <a:gd name="connsiteX640" fmla="*/ 5888821 w 6943861"/>
              <a:gd name="connsiteY640" fmla="*/ 3148885 h 5632602"/>
              <a:gd name="connsiteX641" fmla="*/ 5889691 w 6943861"/>
              <a:gd name="connsiteY641" fmla="*/ 3150057 h 5632602"/>
              <a:gd name="connsiteX642" fmla="*/ 5905237 w 6943861"/>
              <a:gd name="connsiteY642" fmla="*/ 3158285 h 5632602"/>
              <a:gd name="connsiteX643" fmla="*/ 5925974 w 6943861"/>
              <a:gd name="connsiteY643" fmla="*/ 3163490 h 5632602"/>
              <a:gd name="connsiteX644" fmla="*/ 5945810 w 6943861"/>
              <a:gd name="connsiteY644" fmla="*/ 3168696 h 5632602"/>
              <a:gd name="connsiteX645" fmla="*/ 5962039 w 6943861"/>
              <a:gd name="connsiteY645" fmla="*/ 3175637 h 5632602"/>
              <a:gd name="connsiteX646" fmla="*/ 5973760 w 6943861"/>
              <a:gd name="connsiteY646" fmla="*/ 3186048 h 5632602"/>
              <a:gd name="connsiteX647" fmla="*/ 5980970 w 6943861"/>
              <a:gd name="connsiteY647" fmla="*/ 3195298 h 5632602"/>
              <a:gd name="connsiteX648" fmla="*/ 5984392 w 6943861"/>
              <a:gd name="connsiteY648" fmla="*/ 3198338 h 5632602"/>
              <a:gd name="connsiteX649" fmla="*/ 5995211 w 6943861"/>
              <a:gd name="connsiteY649" fmla="*/ 3212219 h 5632602"/>
              <a:gd name="connsiteX650" fmla="*/ 5995253 w 6943861"/>
              <a:gd name="connsiteY650" fmla="*/ 3212272 h 5632602"/>
              <a:gd name="connsiteX651" fmla="*/ 6004414 w 6943861"/>
              <a:gd name="connsiteY651" fmla="*/ 3218149 h 5632602"/>
              <a:gd name="connsiteX652" fmla="*/ 6015234 w 6943861"/>
              <a:gd name="connsiteY652" fmla="*/ 3223354 h 5632602"/>
              <a:gd name="connsiteX653" fmla="*/ 6025151 w 6943861"/>
              <a:gd name="connsiteY653" fmla="*/ 3232030 h 5632602"/>
              <a:gd name="connsiteX654" fmla="*/ 6034168 w 6943861"/>
              <a:gd name="connsiteY654" fmla="*/ 3240706 h 5632602"/>
              <a:gd name="connsiteX655" fmla="*/ 6036308 w 6943861"/>
              <a:gd name="connsiteY655" fmla="*/ 3244825 h 5632602"/>
              <a:gd name="connsiteX656" fmla="*/ 6044800 w 6943861"/>
              <a:gd name="connsiteY656" fmla="*/ 3252996 h 5632602"/>
              <a:gd name="connsiteX657" fmla="*/ 6050209 w 6943861"/>
              <a:gd name="connsiteY657" fmla="*/ 3263408 h 5632602"/>
              <a:gd name="connsiteX658" fmla="*/ 6050209 w 6943861"/>
              <a:gd name="connsiteY658" fmla="*/ 3272084 h 5632602"/>
              <a:gd name="connsiteX659" fmla="*/ 6042996 w 6943861"/>
              <a:gd name="connsiteY659" fmla="*/ 3274686 h 5632602"/>
              <a:gd name="connsiteX660" fmla="*/ 6031275 w 6943861"/>
              <a:gd name="connsiteY660" fmla="*/ 3276422 h 5632602"/>
              <a:gd name="connsiteX661" fmla="*/ 6011440 w 6943861"/>
              <a:gd name="connsiteY661" fmla="*/ 3278157 h 5632602"/>
              <a:gd name="connsiteX662" fmla="*/ 6010747 w 6943861"/>
              <a:gd name="connsiteY662" fmla="*/ 3278097 h 5632602"/>
              <a:gd name="connsiteX663" fmla="*/ 6012325 w 6943861"/>
              <a:gd name="connsiteY663" fmla="*/ 3280120 h 5632602"/>
              <a:gd name="connsiteX664" fmla="*/ 6012621 w 6943861"/>
              <a:gd name="connsiteY664" fmla="*/ 3280491 h 5632602"/>
              <a:gd name="connsiteX665" fmla="*/ 6022084 w 6943861"/>
              <a:gd name="connsiteY665" fmla="*/ 3286562 h 5632602"/>
              <a:gd name="connsiteX666" fmla="*/ 6033207 w 6943861"/>
              <a:gd name="connsiteY666" fmla="*/ 3291913 h 5632602"/>
              <a:gd name="connsiteX667" fmla="*/ 6043403 w 6943861"/>
              <a:gd name="connsiteY667" fmla="*/ 3300832 h 5632602"/>
              <a:gd name="connsiteX668" fmla="*/ 6052673 w 6943861"/>
              <a:gd name="connsiteY668" fmla="*/ 3309751 h 5632602"/>
              <a:gd name="connsiteX669" fmla="*/ 6054813 w 6943861"/>
              <a:gd name="connsiteY669" fmla="*/ 3313870 h 5632602"/>
              <a:gd name="connsiteX670" fmla="*/ 6063305 w 6943861"/>
              <a:gd name="connsiteY670" fmla="*/ 3322041 h 5632602"/>
              <a:gd name="connsiteX671" fmla="*/ 6068865 w 6943861"/>
              <a:gd name="connsiteY671" fmla="*/ 3332745 h 5632602"/>
              <a:gd name="connsiteX672" fmla="*/ 6068865 w 6943861"/>
              <a:gd name="connsiteY672" fmla="*/ 3341665 h 5632602"/>
              <a:gd name="connsiteX673" fmla="*/ 6061450 w 6943861"/>
              <a:gd name="connsiteY673" fmla="*/ 3344340 h 5632602"/>
              <a:gd name="connsiteX674" fmla="*/ 6055538 w 6943861"/>
              <a:gd name="connsiteY674" fmla="*/ 3345215 h 5632602"/>
              <a:gd name="connsiteX675" fmla="*/ 6062832 w 6943861"/>
              <a:gd name="connsiteY675" fmla="*/ 3353638 h 5632602"/>
              <a:gd name="connsiteX676" fmla="*/ 6070045 w 6943861"/>
              <a:gd name="connsiteY676" fmla="*/ 3364049 h 5632602"/>
              <a:gd name="connsiteX677" fmla="*/ 6077258 w 6943861"/>
              <a:gd name="connsiteY677" fmla="*/ 3372725 h 5632602"/>
              <a:gd name="connsiteX678" fmla="*/ 6080864 w 6943861"/>
              <a:gd name="connsiteY678" fmla="*/ 3381401 h 5632602"/>
              <a:gd name="connsiteX679" fmla="*/ 6080864 w 6943861"/>
              <a:gd name="connsiteY679" fmla="*/ 3385739 h 5632602"/>
              <a:gd name="connsiteX680" fmla="*/ 6073651 w 6943861"/>
              <a:gd name="connsiteY680" fmla="*/ 3389209 h 5632602"/>
              <a:gd name="connsiteX681" fmla="*/ 6062832 w 6943861"/>
              <a:gd name="connsiteY681" fmla="*/ 3396150 h 5632602"/>
              <a:gd name="connsiteX682" fmla="*/ 6057316 w 6943861"/>
              <a:gd name="connsiteY682" fmla="*/ 3398804 h 5632602"/>
              <a:gd name="connsiteX683" fmla="*/ 6061941 w 6943861"/>
              <a:gd name="connsiteY683" fmla="*/ 3402513 h 5632602"/>
              <a:gd name="connsiteX684" fmla="*/ 6071211 w 6943861"/>
              <a:gd name="connsiteY684" fmla="*/ 3413216 h 5632602"/>
              <a:gd name="connsiteX685" fmla="*/ 6071982 w 6943861"/>
              <a:gd name="connsiteY685" fmla="*/ 3414329 h 5632602"/>
              <a:gd name="connsiteX686" fmla="*/ 6072573 w 6943861"/>
              <a:gd name="connsiteY686" fmla="*/ 3414803 h 5632602"/>
              <a:gd name="connsiteX687" fmla="*/ 6081843 w 6943861"/>
              <a:gd name="connsiteY687" fmla="*/ 3425506 h 5632602"/>
              <a:gd name="connsiteX688" fmla="*/ 6089258 w 6943861"/>
              <a:gd name="connsiteY688" fmla="*/ 3436210 h 5632602"/>
              <a:gd name="connsiteX689" fmla="*/ 6096673 w 6943861"/>
              <a:gd name="connsiteY689" fmla="*/ 3445129 h 5632602"/>
              <a:gd name="connsiteX690" fmla="*/ 6100381 w 6943861"/>
              <a:gd name="connsiteY690" fmla="*/ 3454048 h 5632602"/>
              <a:gd name="connsiteX691" fmla="*/ 6100381 w 6943861"/>
              <a:gd name="connsiteY691" fmla="*/ 3458508 h 5632602"/>
              <a:gd name="connsiteX692" fmla="*/ 6092965 w 6943861"/>
              <a:gd name="connsiteY692" fmla="*/ 3462075 h 5632602"/>
              <a:gd name="connsiteX693" fmla="*/ 6081843 w 6943861"/>
              <a:gd name="connsiteY693" fmla="*/ 3469211 h 5632602"/>
              <a:gd name="connsiteX694" fmla="*/ 6067012 w 6943861"/>
              <a:gd name="connsiteY694" fmla="*/ 3476347 h 5632602"/>
              <a:gd name="connsiteX695" fmla="*/ 6054035 w 6943861"/>
              <a:gd name="connsiteY695" fmla="*/ 3481698 h 5632602"/>
              <a:gd name="connsiteX696" fmla="*/ 6043839 w 6943861"/>
              <a:gd name="connsiteY696" fmla="*/ 3487050 h 5632602"/>
              <a:gd name="connsiteX697" fmla="*/ 6038278 w 6943861"/>
              <a:gd name="connsiteY697" fmla="*/ 3490617 h 5632602"/>
              <a:gd name="connsiteX698" fmla="*/ 6036425 w 6943861"/>
              <a:gd name="connsiteY698" fmla="*/ 3492402 h 5632602"/>
              <a:gd name="connsiteX699" fmla="*/ 6034629 w 6943861"/>
              <a:gd name="connsiteY699" fmla="*/ 3494129 h 5632602"/>
              <a:gd name="connsiteX700" fmla="*/ 6042156 w 6943861"/>
              <a:gd name="connsiteY700" fmla="*/ 3498139 h 5632602"/>
              <a:gd name="connsiteX701" fmla="*/ 6056607 w 6943861"/>
              <a:gd name="connsiteY701" fmla="*/ 3503336 h 5632602"/>
              <a:gd name="connsiteX702" fmla="*/ 6067445 w 6943861"/>
              <a:gd name="connsiteY702" fmla="*/ 3506800 h 5632602"/>
              <a:gd name="connsiteX703" fmla="*/ 6076477 w 6943861"/>
              <a:gd name="connsiteY703" fmla="*/ 3508533 h 5632602"/>
              <a:gd name="connsiteX704" fmla="*/ 6088219 w 6943861"/>
              <a:gd name="connsiteY704" fmla="*/ 3511997 h 5632602"/>
              <a:gd name="connsiteX705" fmla="*/ 6099058 w 6943861"/>
              <a:gd name="connsiteY705" fmla="*/ 3517194 h 5632602"/>
              <a:gd name="connsiteX706" fmla="*/ 6108090 w 6943861"/>
              <a:gd name="connsiteY706" fmla="*/ 3525856 h 5632602"/>
              <a:gd name="connsiteX707" fmla="*/ 6109961 w 6943861"/>
              <a:gd name="connsiteY707" fmla="*/ 3529744 h 5632602"/>
              <a:gd name="connsiteX708" fmla="*/ 6118722 w 6943861"/>
              <a:gd name="connsiteY708" fmla="*/ 3538146 h 5632602"/>
              <a:gd name="connsiteX709" fmla="*/ 6124141 w 6943861"/>
              <a:gd name="connsiteY709" fmla="*/ 3549406 h 5632602"/>
              <a:gd name="connsiteX710" fmla="*/ 6120528 w 6943861"/>
              <a:gd name="connsiteY710" fmla="*/ 3561532 h 5632602"/>
              <a:gd name="connsiteX711" fmla="*/ 6113303 w 6943861"/>
              <a:gd name="connsiteY711" fmla="*/ 3575390 h 5632602"/>
              <a:gd name="connsiteX712" fmla="*/ 6104291 w 6943861"/>
              <a:gd name="connsiteY712" fmla="*/ 3587487 h 5632602"/>
              <a:gd name="connsiteX713" fmla="*/ 6108240 w 6943861"/>
              <a:gd name="connsiteY713" fmla="*/ 3588652 h 5632602"/>
              <a:gd name="connsiteX714" fmla="*/ 6119383 w 6943861"/>
              <a:gd name="connsiteY714" fmla="*/ 3593995 h 5632602"/>
              <a:gd name="connsiteX715" fmla="*/ 6128669 w 6943861"/>
              <a:gd name="connsiteY715" fmla="*/ 3602900 h 5632602"/>
              <a:gd name="connsiteX716" fmla="*/ 6130540 w 6943861"/>
              <a:gd name="connsiteY716" fmla="*/ 3606789 h 5632602"/>
              <a:gd name="connsiteX717" fmla="*/ 6139301 w 6943861"/>
              <a:gd name="connsiteY717" fmla="*/ 3615190 h 5632602"/>
              <a:gd name="connsiteX718" fmla="*/ 6144871 w 6943861"/>
              <a:gd name="connsiteY718" fmla="*/ 3626766 h 5632602"/>
              <a:gd name="connsiteX719" fmla="*/ 6141157 w 6943861"/>
              <a:gd name="connsiteY719" fmla="*/ 3639232 h 5632602"/>
              <a:gd name="connsiteX720" fmla="*/ 6133729 w 6943861"/>
              <a:gd name="connsiteY720" fmla="*/ 3653479 h 5632602"/>
              <a:gd name="connsiteX721" fmla="*/ 6124443 w 6943861"/>
              <a:gd name="connsiteY721" fmla="*/ 3665945 h 5632602"/>
              <a:gd name="connsiteX722" fmla="*/ 6118352 w 6943861"/>
              <a:gd name="connsiteY722" fmla="*/ 3671300 h 5632602"/>
              <a:gd name="connsiteX723" fmla="*/ 6124954 w 6943861"/>
              <a:gd name="connsiteY723" fmla="*/ 3672355 h 5632602"/>
              <a:gd name="connsiteX724" fmla="*/ 6130525 w 6943861"/>
              <a:gd name="connsiteY724" fmla="*/ 3675917 h 5632602"/>
              <a:gd name="connsiteX725" fmla="*/ 6130525 w 6943861"/>
              <a:gd name="connsiteY725" fmla="*/ 3681259 h 5632602"/>
              <a:gd name="connsiteX726" fmla="*/ 6129059 w 6943861"/>
              <a:gd name="connsiteY726" fmla="*/ 3683602 h 5632602"/>
              <a:gd name="connsiteX727" fmla="*/ 6135586 w 6943861"/>
              <a:gd name="connsiteY727" fmla="*/ 3684645 h 5632602"/>
              <a:gd name="connsiteX728" fmla="*/ 6141157 w 6943861"/>
              <a:gd name="connsiteY728" fmla="*/ 3688207 h 5632602"/>
              <a:gd name="connsiteX729" fmla="*/ 6141157 w 6943861"/>
              <a:gd name="connsiteY729" fmla="*/ 3693549 h 5632602"/>
              <a:gd name="connsiteX730" fmla="*/ 6135586 w 6943861"/>
              <a:gd name="connsiteY730" fmla="*/ 3702454 h 5632602"/>
              <a:gd name="connsiteX731" fmla="*/ 6124443 w 6943861"/>
              <a:gd name="connsiteY731" fmla="*/ 3709578 h 5632602"/>
              <a:gd name="connsiteX732" fmla="*/ 6111445 w 6943861"/>
              <a:gd name="connsiteY732" fmla="*/ 3716701 h 5632602"/>
              <a:gd name="connsiteX733" fmla="*/ 6104488 w 6943861"/>
              <a:gd name="connsiteY733" fmla="*/ 3720806 h 5632602"/>
              <a:gd name="connsiteX734" fmla="*/ 6109461 w 6943861"/>
              <a:gd name="connsiteY734" fmla="*/ 3738289 h 5632602"/>
              <a:gd name="connsiteX735" fmla="*/ 6110515 w 6943861"/>
              <a:gd name="connsiteY735" fmla="*/ 3738963 h 5632602"/>
              <a:gd name="connsiteX736" fmla="*/ 6118872 w 6943861"/>
              <a:gd name="connsiteY736" fmla="*/ 3749648 h 5632602"/>
              <a:gd name="connsiteX737" fmla="*/ 6122283 w 6943861"/>
              <a:gd name="connsiteY737" fmla="*/ 3761093 h 5632602"/>
              <a:gd name="connsiteX738" fmla="*/ 6124141 w 6943861"/>
              <a:gd name="connsiteY738" fmla="*/ 3764211 h 5632602"/>
              <a:gd name="connsiteX739" fmla="*/ 6123173 w 6943861"/>
              <a:gd name="connsiteY739" fmla="*/ 3768856 h 5632602"/>
              <a:gd name="connsiteX740" fmla="*/ 6124443 w 6943861"/>
              <a:gd name="connsiteY740" fmla="*/ 3783484 h 5632602"/>
              <a:gd name="connsiteX741" fmla="*/ 6124443 w 6943861"/>
              <a:gd name="connsiteY741" fmla="*/ 3802185 h 5632602"/>
              <a:gd name="connsiteX742" fmla="*/ 6130015 w 6943861"/>
              <a:gd name="connsiteY742" fmla="*/ 3821774 h 5632602"/>
              <a:gd name="connsiteX743" fmla="*/ 6135586 w 6943861"/>
              <a:gd name="connsiteY743" fmla="*/ 3832460 h 5632602"/>
              <a:gd name="connsiteX744" fmla="*/ 6141157 w 6943861"/>
              <a:gd name="connsiteY744" fmla="*/ 3841364 h 5632602"/>
              <a:gd name="connsiteX745" fmla="*/ 6144871 w 6943861"/>
              <a:gd name="connsiteY745" fmla="*/ 3847597 h 5632602"/>
              <a:gd name="connsiteX746" fmla="*/ 6143015 w 6943861"/>
              <a:gd name="connsiteY746" fmla="*/ 3856502 h 5632602"/>
              <a:gd name="connsiteX747" fmla="*/ 6133729 w 6943861"/>
              <a:gd name="connsiteY747" fmla="*/ 3865406 h 5632602"/>
              <a:gd name="connsiteX748" fmla="*/ 6122587 w 6943861"/>
              <a:gd name="connsiteY748" fmla="*/ 3870749 h 5632602"/>
              <a:gd name="connsiteX749" fmla="*/ 6110515 w 6943861"/>
              <a:gd name="connsiteY749" fmla="*/ 3868968 h 5632602"/>
              <a:gd name="connsiteX750" fmla="*/ 6097515 w 6943861"/>
              <a:gd name="connsiteY750" fmla="*/ 3865406 h 5632602"/>
              <a:gd name="connsiteX751" fmla="*/ 6086373 w 6943861"/>
              <a:gd name="connsiteY751" fmla="*/ 3861845 h 5632602"/>
              <a:gd name="connsiteX752" fmla="*/ 6075230 w 6943861"/>
              <a:gd name="connsiteY752" fmla="*/ 3863625 h 5632602"/>
              <a:gd name="connsiteX753" fmla="*/ 6067803 w 6943861"/>
              <a:gd name="connsiteY753" fmla="*/ 3872529 h 5632602"/>
              <a:gd name="connsiteX754" fmla="*/ 6062231 w 6943861"/>
              <a:gd name="connsiteY754" fmla="*/ 3883215 h 5632602"/>
              <a:gd name="connsiteX755" fmla="*/ 6060374 w 6943861"/>
              <a:gd name="connsiteY755" fmla="*/ 3895681 h 5632602"/>
              <a:gd name="connsiteX756" fmla="*/ 6058517 w 6943861"/>
              <a:gd name="connsiteY756" fmla="*/ 3907257 h 5632602"/>
              <a:gd name="connsiteX757" fmla="*/ 6056659 w 6943861"/>
              <a:gd name="connsiteY757" fmla="*/ 3919723 h 5632602"/>
              <a:gd name="connsiteX758" fmla="*/ 6050160 w 6943861"/>
              <a:gd name="connsiteY758" fmla="*/ 3930408 h 5632602"/>
              <a:gd name="connsiteX759" fmla="*/ 6044589 w 6943861"/>
              <a:gd name="connsiteY759" fmla="*/ 3942875 h 5632602"/>
              <a:gd name="connsiteX760" fmla="*/ 6037161 w 6943861"/>
              <a:gd name="connsiteY760" fmla="*/ 3954450 h 5632602"/>
              <a:gd name="connsiteX761" fmla="*/ 6035303 w 6943861"/>
              <a:gd name="connsiteY761" fmla="*/ 3974041 h 5632602"/>
              <a:gd name="connsiteX762" fmla="*/ 6033446 w 6943861"/>
              <a:gd name="connsiteY762" fmla="*/ 3991850 h 5632602"/>
              <a:gd name="connsiteX763" fmla="*/ 6033446 w 6943861"/>
              <a:gd name="connsiteY763" fmla="*/ 4002534 h 5632602"/>
              <a:gd name="connsiteX764" fmla="*/ 6033446 w 6943861"/>
              <a:gd name="connsiteY764" fmla="*/ 4006987 h 5632602"/>
              <a:gd name="connsiteX765" fmla="*/ 6033446 w 6943861"/>
              <a:gd name="connsiteY765" fmla="*/ 4008768 h 5632602"/>
              <a:gd name="connsiteX766" fmla="*/ 5996390 w 6943861"/>
              <a:gd name="connsiteY766" fmla="*/ 4033643 h 5632602"/>
              <a:gd name="connsiteX767" fmla="*/ 5996567 w 6943861"/>
              <a:gd name="connsiteY767" fmla="*/ 4033821 h 5632602"/>
              <a:gd name="connsiteX768" fmla="*/ 5994713 w 6943861"/>
              <a:gd name="connsiteY768" fmla="*/ 4035610 h 5632602"/>
              <a:gd name="connsiteX769" fmla="*/ 5991933 w 6943861"/>
              <a:gd name="connsiteY769" fmla="*/ 4044554 h 5632602"/>
              <a:gd name="connsiteX770" fmla="*/ 5986371 w 6943861"/>
              <a:gd name="connsiteY770" fmla="*/ 4055286 h 5632602"/>
              <a:gd name="connsiteX771" fmla="*/ 5984517 w 6943861"/>
              <a:gd name="connsiteY771" fmla="*/ 4066912 h 5632602"/>
              <a:gd name="connsiteX772" fmla="*/ 5978955 w 6943861"/>
              <a:gd name="connsiteY772" fmla="*/ 4079433 h 5632602"/>
              <a:gd name="connsiteX773" fmla="*/ 5969687 w 6943861"/>
              <a:gd name="connsiteY773" fmla="*/ 4093741 h 5632602"/>
              <a:gd name="connsiteX774" fmla="*/ 5954857 w 6943861"/>
              <a:gd name="connsiteY774" fmla="*/ 4108051 h 5632602"/>
              <a:gd name="connsiteX775" fmla="*/ 5940026 w 6943861"/>
              <a:gd name="connsiteY775" fmla="*/ 4117889 h 5632602"/>
              <a:gd name="connsiteX776" fmla="*/ 5926123 w 6943861"/>
              <a:gd name="connsiteY776" fmla="*/ 4128621 h 5632602"/>
              <a:gd name="connsiteX777" fmla="*/ 5911292 w 6943861"/>
              <a:gd name="connsiteY777" fmla="*/ 4135775 h 5632602"/>
              <a:gd name="connsiteX778" fmla="*/ 5907199 w 6943861"/>
              <a:gd name="connsiteY778" fmla="*/ 4138145 h 5632602"/>
              <a:gd name="connsiteX779" fmla="*/ 5905951 w 6943861"/>
              <a:gd name="connsiteY779" fmla="*/ 4147177 h 5632602"/>
              <a:gd name="connsiteX780" fmla="*/ 5905951 w 6943861"/>
              <a:gd name="connsiteY780" fmla="*/ 4159356 h 5632602"/>
              <a:gd name="connsiteX781" fmla="*/ 5909557 w 6943861"/>
              <a:gd name="connsiteY781" fmla="*/ 4169796 h 5632602"/>
              <a:gd name="connsiteX782" fmla="*/ 5911361 w 6943861"/>
              <a:gd name="connsiteY782" fmla="*/ 4183714 h 5632602"/>
              <a:gd name="connsiteX783" fmla="*/ 5911361 w 6943861"/>
              <a:gd name="connsiteY783" fmla="*/ 4183927 h 5632602"/>
              <a:gd name="connsiteX784" fmla="*/ 5914999 w 6943861"/>
              <a:gd name="connsiteY784" fmla="*/ 4192118 h 5632602"/>
              <a:gd name="connsiteX785" fmla="*/ 5918707 w 6943861"/>
              <a:gd name="connsiteY785" fmla="*/ 4201062 h 5632602"/>
              <a:gd name="connsiteX786" fmla="*/ 5920561 w 6943861"/>
              <a:gd name="connsiteY786" fmla="*/ 4211794 h 5632602"/>
              <a:gd name="connsiteX787" fmla="*/ 5922415 w 6943861"/>
              <a:gd name="connsiteY787" fmla="*/ 4227892 h 5632602"/>
              <a:gd name="connsiteX788" fmla="*/ 5920561 w 6943861"/>
              <a:gd name="connsiteY788" fmla="*/ 4241306 h 5632602"/>
              <a:gd name="connsiteX789" fmla="*/ 5920561 w 6943861"/>
              <a:gd name="connsiteY789" fmla="*/ 4253826 h 5632602"/>
              <a:gd name="connsiteX790" fmla="*/ 5924268 w 6943861"/>
              <a:gd name="connsiteY790" fmla="*/ 4264559 h 5632602"/>
              <a:gd name="connsiteX791" fmla="*/ 5926123 w 6943861"/>
              <a:gd name="connsiteY791" fmla="*/ 4278868 h 5632602"/>
              <a:gd name="connsiteX792" fmla="*/ 5926123 w 6943861"/>
              <a:gd name="connsiteY792" fmla="*/ 4294072 h 5632602"/>
              <a:gd name="connsiteX793" fmla="*/ 5916854 w 6943861"/>
              <a:gd name="connsiteY793" fmla="*/ 4308381 h 5632602"/>
              <a:gd name="connsiteX794" fmla="*/ 5900170 w 6943861"/>
              <a:gd name="connsiteY794" fmla="*/ 4324479 h 5632602"/>
              <a:gd name="connsiteX795" fmla="*/ 5883485 w 6943861"/>
              <a:gd name="connsiteY795" fmla="*/ 4337894 h 5632602"/>
              <a:gd name="connsiteX796" fmla="*/ 5869581 w 6943861"/>
              <a:gd name="connsiteY796" fmla="*/ 4353992 h 5632602"/>
              <a:gd name="connsiteX797" fmla="*/ 5860312 w 6943861"/>
              <a:gd name="connsiteY797" fmla="*/ 4366512 h 5632602"/>
              <a:gd name="connsiteX798" fmla="*/ 5851043 w 6943861"/>
              <a:gd name="connsiteY798" fmla="*/ 4391554 h 5632602"/>
              <a:gd name="connsiteX799" fmla="*/ 5845482 w 6943861"/>
              <a:gd name="connsiteY799" fmla="*/ 4415700 h 5632602"/>
              <a:gd name="connsiteX800" fmla="*/ 5841774 w 6943861"/>
              <a:gd name="connsiteY800" fmla="*/ 4430010 h 5632602"/>
              <a:gd name="connsiteX801" fmla="*/ 5834359 w 6943861"/>
              <a:gd name="connsiteY801" fmla="*/ 4447897 h 5632602"/>
              <a:gd name="connsiteX802" fmla="*/ 5825090 w 6943861"/>
              <a:gd name="connsiteY802" fmla="*/ 4463100 h 5632602"/>
              <a:gd name="connsiteX803" fmla="*/ 5813040 w 6943861"/>
              <a:gd name="connsiteY803" fmla="*/ 4477409 h 5632602"/>
              <a:gd name="connsiteX804" fmla="*/ 5800064 w 6943861"/>
              <a:gd name="connsiteY804" fmla="*/ 4482776 h 5632602"/>
              <a:gd name="connsiteX805" fmla="*/ 5783380 w 6943861"/>
              <a:gd name="connsiteY805" fmla="*/ 4488141 h 5632602"/>
              <a:gd name="connsiteX806" fmla="*/ 5764841 w 6943861"/>
              <a:gd name="connsiteY806" fmla="*/ 4489930 h 5632602"/>
              <a:gd name="connsiteX807" fmla="*/ 5749084 w 6943861"/>
              <a:gd name="connsiteY807" fmla="*/ 4493507 h 5632602"/>
              <a:gd name="connsiteX808" fmla="*/ 5736108 w 6943861"/>
              <a:gd name="connsiteY808" fmla="*/ 4498874 h 5632602"/>
              <a:gd name="connsiteX809" fmla="*/ 5728693 w 6943861"/>
              <a:gd name="connsiteY809" fmla="*/ 4504239 h 5632602"/>
              <a:gd name="connsiteX810" fmla="*/ 5730546 w 6943861"/>
              <a:gd name="connsiteY810" fmla="*/ 4514077 h 5632602"/>
              <a:gd name="connsiteX811" fmla="*/ 5737962 w 6943861"/>
              <a:gd name="connsiteY811" fmla="*/ 4523021 h 5632602"/>
              <a:gd name="connsiteX812" fmla="*/ 5747230 w 6943861"/>
              <a:gd name="connsiteY812" fmla="*/ 4533753 h 5632602"/>
              <a:gd name="connsiteX813" fmla="*/ 5752791 w 6943861"/>
              <a:gd name="connsiteY813" fmla="*/ 4542696 h 5632602"/>
              <a:gd name="connsiteX814" fmla="*/ 5750938 w 6943861"/>
              <a:gd name="connsiteY814" fmla="*/ 4551639 h 5632602"/>
              <a:gd name="connsiteX815" fmla="*/ 5743522 w 6943861"/>
              <a:gd name="connsiteY815" fmla="*/ 4559688 h 5632602"/>
              <a:gd name="connsiteX816" fmla="*/ 5734253 w 6943861"/>
              <a:gd name="connsiteY816" fmla="*/ 4573997 h 5632602"/>
              <a:gd name="connsiteX817" fmla="*/ 5723131 w 6943861"/>
              <a:gd name="connsiteY817" fmla="*/ 4588306 h 5632602"/>
              <a:gd name="connsiteX818" fmla="*/ 5712008 w 6943861"/>
              <a:gd name="connsiteY818" fmla="*/ 4600827 h 5632602"/>
              <a:gd name="connsiteX819" fmla="*/ 5705519 w 6943861"/>
              <a:gd name="connsiteY819" fmla="*/ 4609771 h 5632602"/>
              <a:gd name="connsiteX820" fmla="*/ 5696250 w 6943861"/>
              <a:gd name="connsiteY820" fmla="*/ 4614242 h 5632602"/>
              <a:gd name="connsiteX821" fmla="*/ 5685128 w 6943861"/>
              <a:gd name="connsiteY821" fmla="*/ 4623185 h 5632602"/>
              <a:gd name="connsiteX822" fmla="*/ 5670297 w 6943861"/>
              <a:gd name="connsiteY822" fmla="*/ 4633918 h 5632602"/>
              <a:gd name="connsiteX823" fmla="*/ 5655467 w 6943861"/>
              <a:gd name="connsiteY823" fmla="*/ 4644650 h 5632602"/>
              <a:gd name="connsiteX824" fmla="*/ 5643417 w 6943861"/>
              <a:gd name="connsiteY824" fmla="*/ 4653593 h 5632602"/>
              <a:gd name="connsiteX825" fmla="*/ 5634148 w 6943861"/>
              <a:gd name="connsiteY825" fmla="*/ 4658959 h 5632602"/>
              <a:gd name="connsiteX826" fmla="*/ 5631021 w 6943861"/>
              <a:gd name="connsiteY826" fmla="*/ 4661977 h 5632602"/>
              <a:gd name="connsiteX827" fmla="*/ 5631368 w 6943861"/>
              <a:gd name="connsiteY827" fmla="*/ 4662536 h 5632602"/>
              <a:gd name="connsiteX828" fmla="*/ 5627661 w 6943861"/>
              <a:gd name="connsiteY828" fmla="*/ 4664322 h 5632602"/>
              <a:gd name="connsiteX829" fmla="*/ 5620246 w 6943861"/>
              <a:gd name="connsiteY829" fmla="*/ 4666109 h 5632602"/>
              <a:gd name="connsiteX830" fmla="*/ 5609122 w 6943861"/>
              <a:gd name="connsiteY830" fmla="*/ 4669682 h 5632602"/>
              <a:gd name="connsiteX831" fmla="*/ 5599853 w 6943861"/>
              <a:gd name="connsiteY831" fmla="*/ 4674149 h 5632602"/>
              <a:gd name="connsiteX832" fmla="*/ 5594292 w 6943861"/>
              <a:gd name="connsiteY832" fmla="*/ 4679508 h 5632602"/>
              <a:gd name="connsiteX833" fmla="*/ 5589658 w 6943861"/>
              <a:gd name="connsiteY833" fmla="*/ 4688440 h 5632602"/>
              <a:gd name="connsiteX834" fmla="*/ 5582243 w 6943861"/>
              <a:gd name="connsiteY834" fmla="*/ 4700946 h 5632602"/>
              <a:gd name="connsiteX835" fmla="*/ 5571119 w 6943861"/>
              <a:gd name="connsiteY835" fmla="*/ 4715238 h 5632602"/>
              <a:gd name="connsiteX836" fmla="*/ 5563704 w 6943861"/>
              <a:gd name="connsiteY836" fmla="*/ 4726850 h 5632602"/>
              <a:gd name="connsiteX837" fmla="*/ 5556289 w 6943861"/>
              <a:gd name="connsiteY837" fmla="*/ 4739355 h 5632602"/>
              <a:gd name="connsiteX838" fmla="*/ 5552581 w 6943861"/>
              <a:gd name="connsiteY838" fmla="*/ 4753647 h 5632602"/>
              <a:gd name="connsiteX839" fmla="*/ 5547019 w 6943861"/>
              <a:gd name="connsiteY839" fmla="*/ 4766153 h 5632602"/>
              <a:gd name="connsiteX840" fmla="*/ 5539604 w 6943861"/>
              <a:gd name="connsiteY840" fmla="*/ 4778658 h 5632602"/>
              <a:gd name="connsiteX841" fmla="*/ 5527555 w 6943861"/>
              <a:gd name="connsiteY841" fmla="*/ 4788483 h 5632602"/>
              <a:gd name="connsiteX842" fmla="*/ 5514578 w 6943861"/>
              <a:gd name="connsiteY842" fmla="*/ 4795629 h 5632602"/>
              <a:gd name="connsiteX843" fmla="*/ 5497894 w 6943861"/>
              <a:gd name="connsiteY843" fmla="*/ 4802775 h 5632602"/>
              <a:gd name="connsiteX844" fmla="*/ 5481210 w 6943861"/>
              <a:gd name="connsiteY844" fmla="*/ 4809921 h 5632602"/>
              <a:gd name="connsiteX845" fmla="*/ 5465453 w 6943861"/>
              <a:gd name="connsiteY845" fmla="*/ 4815282 h 5632602"/>
              <a:gd name="connsiteX846" fmla="*/ 5454330 w 6943861"/>
              <a:gd name="connsiteY846" fmla="*/ 4817067 h 5632602"/>
              <a:gd name="connsiteX847" fmla="*/ 5439500 w 6943861"/>
              <a:gd name="connsiteY847" fmla="*/ 4813495 h 5632602"/>
              <a:gd name="connsiteX848" fmla="*/ 5422815 w 6943861"/>
              <a:gd name="connsiteY848" fmla="*/ 4809921 h 5632602"/>
              <a:gd name="connsiteX849" fmla="*/ 5405204 w 6943861"/>
              <a:gd name="connsiteY849" fmla="*/ 4808136 h 5632602"/>
              <a:gd name="connsiteX850" fmla="*/ 5386666 w 6943861"/>
              <a:gd name="connsiteY850" fmla="*/ 4809921 h 5632602"/>
              <a:gd name="connsiteX851" fmla="*/ 5369982 w 6943861"/>
              <a:gd name="connsiteY851" fmla="*/ 4817067 h 5632602"/>
              <a:gd name="connsiteX852" fmla="*/ 5354225 w 6943861"/>
              <a:gd name="connsiteY852" fmla="*/ 4827787 h 5632602"/>
              <a:gd name="connsiteX853" fmla="*/ 5339394 w 6943861"/>
              <a:gd name="connsiteY853" fmla="*/ 4835826 h 5632602"/>
              <a:gd name="connsiteX854" fmla="*/ 5328271 w 6943861"/>
              <a:gd name="connsiteY854" fmla="*/ 4844759 h 5632602"/>
              <a:gd name="connsiteX855" fmla="*/ 5326417 w 6943861"/>
              <a:gd name="connsiteY855" fmla="*/ 4848331 h 5632602"/>
              <a:gd name="connsiteX856" fmla="*/ 5324563 w 6943861"/>
              <a:gd name="connsiteY856" fmla="*/ 4851905 h 5632602"/>
              <a:gd name="connsiteX857" fmla="*/ 5322710 w 6943861"/>
              <a:gd name="connsiteY857" fmla="*/ 4857264 h 5632602"/>
              <a:gd name="connsiteX858" fmla="*/ 5320856 w 6943861"/>
              <a:gd name="connsiteY858" fmla="*/ 4860837 h 5632602"/>
              <a:gd name="connsiteX859" fmla="*/ 5319002 w 6943861"/>
              <a:gd name="connsiteY859" fmla="*/ 4864410 h 5632602"/>
              <a:gd name="connsiteX860" fmla="*/ 5317148 w 6943861"/>
              <a:gd name="connsiteY860" fmla="*/ 4866196 h 5632602"/>
              <a:gd name="connsiteX861" fmla="*/ 5315294 w 6943861"/>
              <a:gd name="connsiteY861" fmla="*/ 4866196 h 5632602"/>
              <a:gd name="connsiteX862" fmla="*/ 5311586 w 6943861"/>
              <a:gd name="connsiteY862" fmla="*/ 4866196 h 5632602"/>
              <a:gd name="connsiteX863" fmla="*/ 5306026 w 6943861"/>
              <a:gd name="connsiteY863" fmla="*/ 4862623 h 5632602"/>
              <a:gd name="connsiteX864" fmla="*/ 5299538 w 6943861"/>
              <a:gd name="connsiteY864" fmla="*/ 4855477 h 5632602"/>
              <a:gd name="connsiteX865" fmla="*/ 5290268 w 6943861"/>
              <a:gd name="connsiteY865" fmla="*/ 4850118 h 5632602"/>
              <a:gd name="connsiteX866" fmla="*/ 5282853 w 6943861"/>
              <a:gd name="connsiteY866" fmla="*/ 4850118 h 5632602"/>
              <a:gd name="connsiteX867" fmla="*/ 5273583 w 6943861"/>
              <a:gd name="connsiteY867" fmla="*/ 4855477 h 5632602"/>
              <a:gd name="connsiteX868" fmla="*/ 5266169 w 6943861"/>
              <a:gd name="connsiteY868" fmla="*/ 4864410 h 5632602"/>
              <a:gd name="connsiteX869" fmla="*/ 5258754 w 6943861"/>
              <a:gd name="connsiteY869" fmla="*/ 4875129 h 5632602"/>
              <a:gd name="connsiteX870" fmla="*/ 5251338 w 6943861"/>
              <a:gd name="connsiteY870" fmla="*/ 4885848 h 5632602"/>
              <a:gd name="connsiteX871" fmla="*/ 5242069 w 6943861"/>
              <a:gd name="connsiteY871" fmla="*/ 4895673 h 5632602"/>
              <a:gd name="connsiteX872" fmla="*/ 5230020 w 6943861"/>
              <a:gd name="connsiteY872" fmla="*/ 4901033 h 5632602"/>
              <a:gd name="connsiteX873" fmla="*/ 5215189 w 6943861"/>
              <a:gd name="connsiteY873" fmla="*/ 4901033 h 5632602"/>
              <a:gd name="connsiteX874" fmla="*/ 5194798 w 6943861"/>
              <a:gd name="connsiteY874" fmla="*/ 4897460 h 5632602"/>
              <a:gd name="connsiteX875" fmla="*/ 5182748 w 6943861"/>
              <a:gd name="connsiteY875" fmla="*/ 4892101 h 5632602"/>
              <a:gd name="connsiteX876" fmla="*/ 5173478 w 6943861"/>
              <a:gd name="connsiteY876" fmla="*/ 4884061 h 5632602"/>
              <a:gd name="connsiteX877" fmla="*/ 5162355 w 6943861"/>
              <a:gd name="connsiteY877" fmla="*/ 4873342 h 5632602"/>
              <a:gd name="connsiteX878" fmla="*/ 5157052 w 6943861"/>
              <a:gd name="connsiteY878" fmla="*/ 4866187 h 5632602"/>
              <a:gd name="connsiteX879" fmla="*/ 5151723 w 6943861"/>
              <a:gd name="connsiteY879" fmla="*/ 4861052 h 5632602"/>
              <a:gd name="connsiteX880" fmla="*/ 5142454 w 6943861"/>
              <a:gd name="connsiteY880" fmla="*/ 4848547 h 5632602"/>
              <a:gd name="connsiteX881" fmla="*/ 5140104 w 6943861"/>
              <a:gd name="connsiteY881" fmla="*/ 4845376 h 5632602"/>
              <a:gd name="connsiteX882" fmla="*/ 5127862 w 6943861"/>
              <a:gd name="connsiteY882" fmla="*/ 4854068 h 5632602"/>
              <a:gd name="connsiteX883" fmla="*/ 5118905 w 6943861"/>
              <a:gd name="connsiteY883" fmla="*/ 4857521 h 5632602"/>
              <a:gd name="connsiteX884" fmla="*/ 5124352 w 6943861"/>
              <a:gd name="connsiteY884" fmla="*/ 4869769 h 5632602"/>
              <a:gd name="connsiteX885" fmla="*/ 5127844 w 6943861"/>
              <a:gd name="connsiteY885" fmla="*/ 4875539 h 5632602"/>
              <a:gd name="connsiteX886" fmla="*/ 5138747 w 6943861"/>
              <a:gd name="connsiteY886" fmla="*/ 4885170 h 5632602"/>
              <a:gd name="connsiteX887" fmla="*/ 5148016 w 6943861"/>
              <a:gd name="connsiteY887" fmla="*/ 4894103 h 5632602"/>
              <a:gd name="connsiteX888" fmla="*/ 5150137 w 6943861"/>
              <a:gd name="connsiteY888" fmla="*/ 4898190 h 5632602"/>
              <a:gd name="connsiteX889" fmla="*/ 5158648 w 6943861"/>
              <a:gd name="connsiteY889" fmla="*/ 4906393 h 5632602"/>
              <a:gd name="connsiteX890" fmla="*/ 5164209 w 6943861"/>
              <a:gd name="connsiteY890" fmla="*/ 4917111 h 5632602"/>
              <a:gd name="connsiteX891" fmla="*/ 5164209 w 6943861"/>
              <a:gd name="connsiteY891" fmla="*/ 4926044 h 5632602"/>
              <a:gd name="connsiteX892" fmla="*/ 5153086 w 6943861"/>
              <a:gd name="connsiteY892" fmla="*/ 4940336 h 5632602"/>
              <a:gd name="connsiteX893" fmla="*/ 5138256 w 6943861"/>
              <a:gd name="connsiteY893" fmla="*/ 4955521 h 5632602"/>
              <a:gd name="connsiteX894" fmla="*/ 5120645 w 6943861"/>
              <a:gd name="connsiteY894" fmla="*/ 4968026 h 5632602"/>
              <a:gd name="connsiteX895" fmla="*/ 5102106 w 6943861"/>
              <a:gd name="connsiteY895" fmla="*/ 4975172 h 5632602"/>
              <a:gd name="connsiteX896" fmla="*/ 5090984 w 6943861"/>
              <a:gd name="connsiteY896" fmla="*/ 4978746 h 5632602"/>
              <a:gd name="connsiteX897" fmla="*/ 5081715 w 6943861"/>
              <a:gd name="connsiteY897" fmla="*/ 4976959 h 5632602"/>
              <a:gd name="connsiteX898" fmla="*/ 5079861 w 6943861"/>
              <a:gd name="connsiteY898" fmla="*/ 4975172 h 5632602"/>
              <a:gd name="connsiteX899" fmla="*/ 5078008 w 6943861"/>
              <a:gd name="connsiteY899" fmla="*/ 4973386 h 5632602"/>
              <a:gd name="connsiteX900" fmla="*/ 5074300 w 6943861"/>
              <a:gd name="connsiteY900" fmla="*/ 4971600 h 5632602"/>
              <a:gd name="connsiteX901" fmla="*/ 5072446 w 6943861"/>
              <a:gd name="connsiteY901" fmla="*/ 4969813 h 5632602"/>
              <a:gd name="connsiteX902" fmla="*/ 5070592 w 6943861"/>
              <a:gd name="connsiteY902" fmla="*/ 4969813 h 5632602"/>
              <a:gd name="connsiteX903" fmla="*/ 5068738 w 6943861"/>
              <a:gd name="connsiteY903" fmla="*/ 4969813 h 5632602"/>
              <a:gd name="connsiteX904" fmla="*/ 5067812 w 6943861"/>
              <a:gd name="connsiteY904" fmla="*/ 4971600 h 5632602"/>
              <a:gd name="connsiteX905" fmla="*/ 5065958 w 6943861"/>
              <a:gd name="connsiteY905" fmla="*/ 4976959 h 5632602"/>
              <a:gd name="connsiteX906" fmla="*/ 5062250 w 6943861"/>
              <a:gd name="connsiteY906" fmla="*/ 4985892 h 5632602"/>
              <a:gd name="connsiteX907" fmla="*/ 5052981 w 6943861"/>
              <a:gd name="connsiteY907" fmla="*/ 4991251 h 5632602"/>
              <a:gd name="connsiteX908" fmla="*/ 5041858 w 6943861"/>
              <a:gd name="connsiteY908" fmla="*/ 5000184 h 5632602"/>
              <a:gd name="connsiteX909" fmla="*/ 5028881 w 6943861"/>
              <a:gd name="connsiteY909" fmla="*/ 5011796 h 5632602"/>
              <a:gd name="connsiteX910" fmla="*/ 5017759 w 6943861"/>
              <a:gd name="connsiteY910" fmla="*/ 5024301 h 5632602"/>
              <a:gd name="connsiteX911" fmla="*/ 5011271 w 6943861"/>
              <a:gd name="connsiteY911" fmla="*/ 5033234 h 5632602"/>
              <a:gd name="connsiteX912" fmla="*/ 5003855 w 6943861"/>
              <a:gd name="connsiteY912" fmla="*/ 5038593 h 5632602"/>
              <a:gd name="connsiteX913" fmla="*/ 4994587 w 6943861"/>
              <a:gd name="connsiteY913" fmla="*/ 5038593 h 5632602"/>
              <a:gd name="connsiteX914" fmla="*/ 4981609 w 6943861"/>
              <a:gd name="connsiteY914" fmla="*/ 5036806 h 5632602"/>
              <a:gd name="connsiteX915" fmla="*/ 4966779 w 6943861"/>
              <a:gd name="connsiteY915" fmla="*/ 5038593 h 5632602"/>
              <a:gd name="connsiteX916" fmla="*/ 4947314 w 6943861"/>
              <a:gd name="connsiteY916" fmla="*/ 5040380 h 5632602"/>
              <a:gd name="connsiteX917" fmla="*/ 4932484 w 6943861"/>
              <a:gd name="connsiteY917" fmla="*/ 5040380 h 5632602"/>
              <a:gd name="connsiteX918" fmla="*/ 4919507 w 6943861"/>
              <a:gd name="connsiteY918" fmla="*/ 5045739 h 5632602"/>
              <a:gd name="connsiteX919" fmla="*/ 4908384 w 6943861"/>
              <a:gd name="connsiteY919" fmla="*/ 5052885 h 5632602"/>
              <a:gd name="connsiteX920" fmla="*/ 4897261 w 6943861"/>
              <a:gd name="connsiteY920" fmla="*/ 5062711 h 5632602"/>
              <a:gd name="connsiteX921" fmla="*/ 4885212 w 6943861"/>
              <a:gd name="connsiteY921" fmla="*/ 5071643 h 5632602"/>
              <a:gd name="connsiteX922" fmla="*/ 4862966 w 6943861"/>
              <a:gd name="connsiteY922" fmla="*/ 5080575 h 5632602"/>
              <a:gd name="connsiteX923" fmla="*/ 4837013 w 6943861"/>
              <a:gd name="connsiteY923" fmla="*/ 5091295 h 5632602"/>
              <a:gd name="connsiteX924" fmla="*/ 4813841 w 6943861"/>
              <a:gd name="connsiteY924" fmla="*/ 5098441 h 5632602"/>
              <a:gd name="connsiteX925" fmla="*/ 4795302 w 6943861"/>
              <a:gd name="connsiteY925" fmla="*/ 5103800 h 5632602"/>
              <a:gd name="connsiteX926" fmla="*/ 4782326 w 6943861"/>
              <a:gd name="connsiteY926" fmla="*/ 5103800 h 5632602"/>
              <a:gd name="connsiteX927" fmla="*/ 4770276 w 6943861"/>
              <a:gd name="connsiteY927" fmla="*/ 5103800 h 5632602"/>
              <a:gd name="connsiteX928" fmla="*/ 4757299 w 6943861"/>
              <a:gd name="connsiteY928" fmla="*/ 5105587 h 5632602"/>
              <a:gd name="connsiteX929" fmla="*/ 4746176 w 6943861"/>
              <a:gd name="connsiteY929" fmla="*/ 5110946 h 5632602"/>
              <a:gd name="connsiteX930" fmla="*/ 4736907 w 6943861"/>
              <a:gd name="connsiteY930" fmla="*/ 5120772 h 5632602"/>
              <a:gd name="connsiteX931" fmla="*/ 4731336 w 6943861"/>
              <a:gd name="connsiteY931" fmla="*/ 5128288 h 5632602"/>
              <a:gd name="connsiteX932" fmla="*/ 4732055 w 6943861"/>
              <a:gd name="connsiteY932" fmla="*/ 5129501 h 5632602"/>
              <a:gd name="connsiteX933" fmla="*/ 4737464 w 6943861"/>
              <a:gd name="connsiteY933" fmla="*/ 5141665 h 5632602"/>
              <a:gd name="connsiteX934" fmla="*/ 4739267 w 6943861"/>
              <a:gd name="connsiteY934" fmla="*/ 5152092 h 5632602"/>
              <a:gd name="connsiteX935" fmla="*/ 4733858 w 6943861"/>
              <a:gd name="connsiteY935" fmla="*/ 5159912 h 5632602"/>
              <a:gd name="connsiteX936" fmla="*/ 4723038 w 6943861"/>
              <a:gd name="connsiteY936" fmla="*/ 5165125 h 5632602"/>
              <a:gd name="connsiteX937" fmla="*/ 4710416 w 6943861"/>
              <a:gd name="connsiteY937" fmla="*/ 5172076 h 5632602"/>
              <a:gd name="connsiteX938" fmla="*/ 4694187 w 6943861"/>
              <a:gd name="connsiteY938" fmla="*/ 5177289 h 5632602"/>
              <a:gd name="connsiteX939" fmla="*/ 4678860 w 6943861"/>
              <a:gd name="connsiteY939" fmla="*/ 5177289 h 5632602"/>
              <a:gd name="connsiteX940" fmla="*/ 4674913 w 6943861"/>
              <a:gd name="connsiteY940" fmla="*/ 5176022 h 5632602"/>
              <a:gd name="connsiteX941" fmla="*/ 4671097 w 6943861"/>
              <a:gd name="connsiteY941" fmla="*/ 5180619 h 5632602"/>
              <a:gd name="connsiteX942" fmla="*/ 4665536 w 6943861"/>
              <a:gd name="connsiteY942" fmla="*/ 5187765 h 5632602"/>
              <a:gd name="connsiteX943" fmla="*/ 4667028 w 6943861"/>
              <a:gd name="connsiteY943" fmla="*/ 5191360 h 5632602"/>
              <a:gd name="connsiteX944" fmla="*/ 4671588 w 6943861"/>
              <a:gd name="connsiteY944" fmla="*/ 5195126 h 5632602"/>
              <a:gd name="connsiteX945" fmla="*/ 4679090 w 6943861"/>
              <a:gd name="connsiteY945" fmla="*/ 5203389 h 5632602"/>
              <a:gd name="connsiteX946" fmla="*/ 4682451 w 6943861"/>
              <a:gd name="connsiteY946" fmla="*/ 5202360 h 5632602"/>
              <a:gd name="connsiteX947" fmla="*/ 4700391 w 6943861"/>
              <a:gd name="connsiteY947" fmla="*/ 5200623 h 5632602"/>
              <a:gd name="connsiteX948" fmla="*/ 4718331 w 6943861"/>
              <a:gd name="connsiteY948" fmla="*/ 5197147 h 5632602"/>
              <a:gd name="connsiteX949" fmla="*/ 4737168 w 6943861"/>
              <a:gd name="connsiteY949" fmla="*/ 5192803 h 5632602"/>
              <a:gd name="connsiteX950" fmla="*/ 4760491 w 6943861"/>
              <a:gd name="connsiteY950" fmla="*/ 5189327 h 5632602"/>
              <a:gd name="connsiteX951" fmla="*/ 4786504 w 6943861"/>
              <a:gd name="connsiteY951" fmla="*/ 5191065 h 5632602"/>
              <a:gd name="connsiteX952" fmla="*/ 4802650 w 6943861"/>
              <a:gd name="connsiteY952" fmla="*/ 5196278 h 5632602"/>
              <a:gd name="connsiteX953" fmla="*/ 4811620 w 6943861"/>
              <a:gd name="connsiteY953" fmla="*/ 5200623 h 5632602"/>
              <a:gd name="connsiteX954" fmla="*/ 4817002 w 6943861"/>
              <a:gd name="connsiteY954" fmla="*/ 5209311 h 5632602"/>
              <a:gd name="connsiteX955" fmla="*/ 4817002 w 6943861"/>
              <a:gd name="connsiteY955" fmla="*/ 5210370 h 5632602"/>
              <a:gd name="connsiteX956" fmla="*/ 4822252 w 6943861"/>
              <a:gd name="connsiteY956" fmla="*/ 5212913 h 5632602"/>
              <a:gd name="connsiteX957" fmla="*/ 4827634 w 6943861"/>
              <a:gd name="connsiteY957" fmla="*/ 5221601 h 5632602"/>
              <a:gd name="connsiteX958" fmla="*/ 4827634 w 6943861"/>
              <a:gd name="connsiteY958" fmla="*/ 5232028 h 5632602"/>
              <a:gd name="connsiteX959" fmla="*/ 4829428 w 6943861"/>
              <a:gd name="connsiteY959" fmla="*/ 5245930 h 5632602"/>
              <a:gd name="connsiteX960" fmla="*/ 4829428 w 6943861"/>
              <a:gd name="connsiteY960" fmla="*/ 5254619 h 5632602"/>
              <a:gd name="connsiteX961" fmla="*/ 4825840 w 6943861"/>
              <a:gd name="connsiteY961" fmla="*/ 5262438 h 5632602"/>
              <a:gd name="connsiteX962" fmla="*/ 4818664 w 6943861"/>
              <a:gd name="connsiteY962" fmla="*/ 5267652 h 5632602"/>
              <a:gd name="connsiteX963" fmla="*/ 4811488 w 6943861"/>
              <a:gd name="connsiteY963" fmla="*/ 5271127 h 5632602"/>
              <a:gd name="connsiteX964" fmla="*/ 4802518 w 6943861"/>
              <a:gd name="connsiteY964" fmla="*/ 5274603 h 5632602"/>
              <a:gd name="connsiteX965" fmla="*/ 4796239 w 6943861"/>
              <a:gd name="connsiteY965" fmla="*/ 5281554 h 5632602"/>
              <a:gd name="connsiteX966" fmla="*/ 4785475 w 6943861"/>
              <a:gd name="connsiteY966" fmla="*/ 5298931 h 5632602"/>
              <a:gd name="connsiteX967" fmla="*/ 4777129 w 6943861"/>
              <a:gd name="connsiteY967" fmla="*/ 5317121 h 5632602"/>
              <a:gd name="connsiteX968" fmla="*/ 4786609 w 6943861"/>
              <a:gd name="connsiteY968" fmla="*/ 5320181 h 5632602"/>
              <a:gd name="connsiteX969" fmla="*/ 4795830 w 6943861"/>
              <a:gd name="connsiteY969" fmla="*/ 5324648 h 5632602"/>
              <a:gd name="connsiteX970" fmla="*/ 4801363 w 6943861"/>
              <a:gd name="connsiteY970" fmla="*/ 5333579 h 5632602"/>
              <a:gd name="connsiteX971" fmla="*/ 4801363 w 6943861"/>
              <a:gd name="connsiteY971" fmla="*/ 5334468 h 5632602"/>
              <a:gd name="connsiteX972" fmla="*/ 4806462 w 6943861"/>
              <a:gd name="connsiteY972" fmla="*/ 5336938 h 5632602"/>
              <a:gd name="connsiteX973" fmla="*/ 4811995 w 6943861"/>
              <a:gd name="connsiteY973" fmla="*/ 5345869 h 5632602"/>
              <a:gd name="connsiteX974" fmla="*/ 4811995 w 6943861"/>
              <a:gd name="connsiteY974" fmla="*/ 5356589 h 5632602"/>
              <a:gd name="connsiteX975" fmla="*/ 4813840 w 6943861"/>
              <a:gd name="connsiteY975" fmla="*/ 5370881 h 5632602"/>
              <a:gd name="connsiteX976" fmla="*/ 4813840 w 6943861"/>
              <a:gd name="connsiteY976" fmla="*/ 5379814 h 5632602"/>
              <a:gd name="connsiteX977" fmla="*/ 4810151 w 6943861"/>
              <a:gd name="connsiteY977" fmla="*/ 5387852 h 5632602"/>
              <a:gd name="connsiteX978" fmla="*/ 4802774 w 6943861"/>
              <a:gd name="connsiteY978" fmla="*/ 5393212 h 5632602"/>
              <a:gd name="connsiteX979" fmla="*/ 4795396 w 6943861"/>
              <a:gd name="connsiteY979" fmla="*/ 5396785 h 5632602"/>
              <a:gd name="connsiteX980" fmla="*/ 4786175 w 6943861"/>
              <a:gd name="connsiteY980" fmla="*/ 5400358 h 5632602"/>
              <a:gd name="connsiteX981" fmla="*/ 4779720 w 6943861"/>
              <a:gd name="connsiteY981" fmla="*/ 5407504 h 5632602"/>
              <a:gd name="connsiteX982" fmla="*/ 4768654 w 6943861"/>
              <a:gd name="connsiteY982" fmla="*/ 5425369 h 5632602"/>
              <a:gd name="connsiteX983" fmla="*/ 4757588 w 6943861"/>
              <a:gd name="connsiteY983" fmla="*/ 5449487 h 5632602"/>
              <a:gd name="connsiteX984" fmla="*/ 4750210 w 6943861"/>
              <a:gd name="connsiteY984" fmla="*/ 5476284 h 5632602"/>
              <a:gd name="connsiteX985" fmla="*/ 4748366 w 6943861"/>
              <a:gd name="connsiteY985" fmla="*/ 5494149 h 5632602"/>
              <a:gd name="connsiteX986" fmla="*/ 4746521 w 6943861"/>
              <a:gd name="connsiteY986" fmla="*/ 5511120 h 5632602"/>
              <a:gd name="connsiteX987" fmla="*/ 4742832 w 6943861"/>
              <a:gd name="connsiteY987" fmla="*/ 5525412 h 5632602"/>
              <a:gd name="connsiteX988" fmla="*/ 4733610 w 6943861"/>
              <a:gd name="connsiteY988" fmla="*/ 5537918 h 5632602"/>
              <a:gd name="connsiteX989" fmla="*/ 4721622 w 6943861"/>
              <a:gd name="connsiteY989" fmla="*/ 5545064 h 5632602"/>
              <a:gd name="connsiteX990" fmla="*/ 4710556 w 6943861"/>
              <a:gd name="connsiteY990" fmla="*/ 5550424 h 5632602"/>
              <a:gd name="connsiteX991" fmla="*/ 4699490 w 6943861"/>
              <a:gd name="connsiteY991" fmla="*/ 5560249 h 5632602"/>
              <a:gd name="connsiteX992" fmla="*/ 4692113 w 6943861"/>
              <a:gd name="connsiteY992" fmla="*/ 5570968 h 5632602"/>
              <a:gd name="connsiteX993" fmla="*/ 4684736 w 6943861"/>
              <a:gd name="connsiteY993" fmla="*/ 5578114 h 5632602"/>
              <a:gd name="connsiteX994" fmla="*/ 4673670 w 6943861"/>
              <a:gd name="connsiteY994" fmla="*/ 5583474 h 5632602"/>
              <a:gd name="connsiteX995" fmla="*/ 4659837 w 6943861"/>
              <a:gd name="connsiteY995" fmla="*/ 5587047 h 5632602"/>
              <a:gd name="connsiteX996" fmla="*/ 4648770 w 6943861"/>
              <a:gd name="connsiteY996" fmla="*/ 5588833 h 5632602"/>
              <a:gd name="connsiteX997" fmla="*/ 4641393 w 6943861"/>
              <a:gd name="connsiteY997" fmla="*/ 5597766 h 5632602"/>
              <a:gd name="connsiteX998" fmla="*/ 4635860 w 6943861"/>
              <a:gd name="connsiteY998" fmla="*/ 5608485 h 5632602"/>
              <a:gd name="connsiteX999" fmla="*/ 4630327 w 6943861"/>
              <a:gd name="connsiteY999" fmla="*/ 5618310 h 5632602"/>
              <a:gd name="connsiteX1000" fmla="*/ 4622950 w 6943861"/>
              <a:gd name="connsiteY1000" fmla="*/ 5627243 h 5632602"/>
              <a:gd name="connsiteX1001" fmla="*/ 4613728 w 6943861"/>
              <a:gd name="connsiteY1001" fmla="*/ 5632602 h 5632602"/>
              <a:gd name="connsiteX1002" fmla="*/ 4603584 w 6943861"/>
              <a:gd name="connsiteY1002" fmla="*/ 5630815 h 5632602"/>
              <a:gd name="connsiteX1003" fmla="*/ 4592519 w 6943861"/>
              <a:gd name="connsiteY1003" fmla="*/ 5623670 h 5632602"/>
              <a:gd name="connsiteX1004" fmla="*/ 4575920 w 6943861"/>
              <a:gd name="connsiteY1004" fmla="*/ 5614738 h 5632602"/>
              <a:gd name="connsiteX1005" fmla="*/ 4564853 w 6943861"/>
              <a:gd name="connsiteY1005" fmla="*/ 5609378 h 5632602"/>
              <a:gd name="connsiteX1006" fmla="*/ 4555631 w 6943861"/>
              <a:gd name="connsiteY1006" fmla="*/ 5609378 h 5632602"/>
              <a:gd name="connsiteX1007" fmla="*/ 4547332 w 6943861"/>
              <a:gd name="connsiteY1007" fmla="*/ 5609378 h 5632602"/>
              <a:gd name="connsiteX1008" fmla="*/ 4536266 w 6943861"/>
              <a:gd name="connsiteY1008" fmla="*/ 5609378 h 5632602"/>
              <a:gd name="connsiteX1009" fmla="*/ 4519667 w 6943861"/>
              <a:gd name="connsiteY1009" fmla="*/ 5608485 h 5632602"/>
              <a:gd name="connsiteX1010" fmla="*/ 4499379 w 6943861"/>
              <a:gd name="connsiteY1010" fmla="*/ 5601339 h 5632602"/>
              <a:gd name="connsiteX1011" fmla="*/ 4485547 w 6943861"/>
              <a:gd name="connsiteY1011" fmla="*/ 5592406 h 5632602"/>
              <a:gd name="connsiteX1012" fmla="*/ 4472635 w 6943861"/>
              <a:gd name="connsiteY1012" fmla="*/ 5581687 h 5632602"/>
              <a:gd name="connsiteX1013" fmla="*/ 4467823 w 6943861"/>
              <a:gd name="connsiteY1013" fmla="*/ 5574229 h 5632602"/>
              <a:gd name="connsiteX1014" fmla="*/ 4462003 w 6943861"/>
              <a:gd name="connsiteY1014" fmla="*/ 5569397 h 5632602"/>
              <a:gd name="connsiteX1015" fmla="*/ 4452782 w 6943861"/>
              <a:gd name="connsiteY1015" fmla="*/ 5555105 h 5632602"/>
              <a:gd name="connsiteX1016" fmla="*/ 4447249 w 6943861"/>
              <a:gd name="connsiteY1016" fmla="*/ 5539920 h 5632602"/>
              <a:gd name="connsiteX1017" fmla="*/ 4443560 w 6943861"/>
              <a:gd name="connsiteY1017" fmla="*/ 5516696 h 5632602"/>
              <a:gd name="connsiteX1018" fmla="*/ 4441716 w 6943861"/>
              <a:gd name="connsiteY1018" fmla="*/ 5491684 h 5632602"/>
              <a:gd name="connsiteX1019" fmla="*/ 4441716 w 6943861"/>
              <a:gd name="connsiteY1019" fmla="*/ 5469353 h 5632602"/>
              <a:gd name="connsiteX1020" fmla="*/ 4445404 w 6943861"/>
              <a:gd name="connsiteY1020" fmla="*/ 5455061 h 5632602"/>
              <a:gd name="connsiteX1021" fmla="*/ 4450937 w 6943861"/>
              <a:gd name="connsiteY1021" fmla="*/ 5446129 h 5632602"/>
              <a:gd name="connsiteX1022" fmla="*/ 4460159 w 6943861"/>
              <a:gd name="connsiteY1022" fmla="*/ 5435410 h 5632602"/>
              <a:gd name="connsiteX1023" fmla="*/ 4471226 w 6943861"/>
              <a:gd name="connsiteY1023" fmla="*/ 5423798 h 5632602"/>
              <a:gd name="connsiteX1024" fmla="*/ 4475649 w 6943861"/>
              <a:gd name="connsiteY1024" fmla="*/ 5418525 h 5632602"/>
              <a:gd name="connsiteX1025" fmla="*/ 4472550 w 6943861"/>
              <a:gd name="connsiteY1025" fmla="*/ 5410021 h 5632602"/>
              <a:gd name="connsiteX1026" fmla="*/ 4468962 w 6943861"/>
              <a:gd name="connsiteY1026" fmla="*/ 5387431 h 5632602"/>
              <a:gd name="connsiteX1027" fmla="*/ 4467168 w 6943861"/>
              <a:gd name="connsiteY1027" fmla="*/ 5363102 h 5632602"/>
              <a:gd name="connsiteX1028" fmla="*/ 4467168 w 6943861"/>
              <a:gd name="connsiteY1028" fmla="*/ 5341380 h 5632602"/>
              <a:gd name="connsiteX1029" fmla="*/ 4470756 w 6943861"/>
              <a:gd name="connsiteY1029" fmla="*/ 5327478 h 5632602"/>
              <a:gd name="connsiteX1030" fmla="*/ 4476138 w 6943861"/>
              <a:gd name="connsiteY1030" fmla="*/ 5318790 h 5632602"/>
              <a:gd name="connsiteX1031" fmla="*/ 4485108 w 6943861"/>
              <a:gd name="connsiteY1031" fmla="*/ 5308363 h 5632602"/>
              <a:gd name="connsiteX1032" fmla="*/ 4495873 w 6943861"/>
              <a:gd name="connsiteY1032" fmla="*/ 5297068 h 5632602"/>
              <a:gd name="connsiteX1033" fmla="*/ 4507534 w 6943861"/>
              <a:gd name="connsiteY1033" fmla="*/ 5283166 h 5632602"/>
              <a:gd name="connsiteX1034" fmla="*/ 4520092 w 6943861"/>
              <a:gd name="connsiteY1034" fmla="*/ 5272739 h 5632602"/>
              <a:gd name="connsiteX1035" fmla="*/ 4530856 w 6943861"/>
              <a:gd name="connsiteY1035" fmla="*/ 5262313 h 5632602"/>
              <a:gd name="connsiteX1036" fmla="*/ 4538032 w 6943861"/>
              <a:gd name="connsiteY1036" fmla="*/ 5255362 h 5632602"/>
              <a:gd name="connsiteX1037" fmla="*/ 4541620 w 6943861"/>
              <a:gd name="connsiteY1037" fmla="*/ 5253624 h 5632602"/>
              <a:gd name="connsiteX1038" fmla="*/ 4545208 w 6943861"/>
              <a:gd name="connsiteY1038" fmla="*/ 5233640 h 5632602"/>
              <a:gd name="connsiteX1039" fmla="*/ 4550590 w 6943861"/>
              <a:gd name="connsiteY1039" fmla="*/ 5231902 h 5632602"/>
              <a:gd name="connsiteX1040" fmla="*/ 4559560 w 6943861"/>
              <a:gd name="connsiteY1040" fmla="*/ 5231902 h 5632602"/>
              <a:gd name="connsiteX1041" fmla="*/ 4569427 w 6943861"/>
              <a:gd name="connsiteY1041" fmla="*/ 5231902 h 5632602"/>
              <a:gd name="connsiteX1042" fmla="*/ 4580192 w 6943861"/>
              <a:gd name="connsiteY1042" fmla="*/ 5231902 h 5632602"/>
              <a:gd name="connsiteX1043" fmla="*/ 4587368 w 6943861"/>
              <a:gd name="connsiteY1043" fmla="*/ 5228427 h 5632602"/>
              <a:gd name="connsiteX1044" fmla="*/ 4592754 w 6943861"/>
              <a:gd name="connsiteY1044" fmla="*/ 5224514 h 5632602"/>
              <a:gd name="connsiteX1045" fmla="*/ 4591874 w 6943861"/>
              <a:gd name="connsiteY1045" fmla="*/ 5222817 h 5632602"/>
              <a:gd name="connsiteX1046" fmla="*/ 4584459 w 6943861"/>
              <a:gd name="connsiteY1046" fmla="*/ 5209418 h 5632602"/>
              <a:gd name="connsiteX1047" fmla="*/ 4578898 w 6943861"/>
              <a:gd name="connsiteY1047" fmla="*/ 5193341 h 5632602"/>
              <a:gd name="connsiteX1048" fmla="*/ 4577043 w 6943861"/>
              <a:gd name="connsiteY1048" fmla="*/ 5180834 h 5632602"/>
              <a:gd name="connsiteX1049" fmla="*/ 4577043 w 6943861"/>
              <a:gd name="connsiteY1049" fmla="*/ 5168329 h 5632602"/>
              <a:gd name="connsiteX1050" fmla="*/ 4577043 w 6943861"/>
              <a:gd name="connsiteY1050" fmla="*/ 5155824 h 5632602"/>
              <a:gd name="connsiteX1051" fmla="*/ 4578898 w 6943861"/>
              <a:gd name="connsiteY1051" fmla="*/ 5142425 h 5632602"/>
              <a:gd name="connsiteX1052" fmla="*/ 4586313 w 6943861"/>
              <a:gd name="connsiteY1052" fmla="*/ 5129920 h 5632602"/>
              <a:gd name="connsiteX1053" fmla="*/ 4598363 w 6943861"/>
              <a:gd name="connsiteY1053" fmla="*/ 5113841 h 5632602"/>
              <a:gd name="connsiteX1054" fmla="*/ 4600238 w 6943861"/>
              <a:gd name="connsiteY1054" fmla="*/ 5110227 h 5632602"/>
              <a:gd name="connsiteX1055" fmla="*/ 4589530 w 6943861"/>
              <a:gd name="connsiteY1055" fmla="*/ 5109159 h 5632602"/>
              <a:gd name="connsiteX1056" fmla="*/ 4586035 w 6943861"/>
              <a:gd name="connsiteY1056" fmla="*/ 5099056 h 5632602"/>
              <a:gd name="connsiteX1057" fmla="*/ 4583097 w 6943861"/>
              <a:gd name="connsiteY1057" fmla="*/ 5097288 h 5632602"/>
              <a:gd name="connsiteX1058" fmla="*/ 4578898 w 6943861"/>
              <a:gd name="connsiteY1058" fmla="*/ 5096869 h 5632602"/>
              <a:gd name="connsiteX1059" fmla="*/ 4577977 w 6943861"/>
              <a:gd name="connsiteY1059" fmla="*/ 5094207 h 5632602"/>
              <a:gd name="connsiteX1060" fmla="*/ 4556810 w 6943861"/>
              <a:gd name="connsiteY1060" fmla="*/ 5081468 h 5632602"/>
              <a:gd name="connsiteX1061" fmla="*/ 4558666 w 6943861"/>
              <a:gd name="connsiteY1061" fmla="*/ 5114519 h 5632602"/>
              <a:gd name="connsiteX1062" fmla="*/ 4554955 w 6943861"/>
              <a:gd name="connsiteY1062" fmla="*/ 5114519 h 5632602"/>
              <a:gd name="connsiteX1063" fmla="*/ 4544750 w 6943861"/>
              <a:gd name="connsiteY1063" fmla="*/ 5118091 h 5632602"/>
              <a:gd name="connsiteX1064" fmla="*/ 4531763 w 6943861"/>
              <a:gd name="connsiteY1064" fmla="*/ 5121665 h 5632602"/>
              <a:gd name="connsiteX1065" fmla="*/ 4518775 w 6943861"/>
              <a:gd name="connsiteY1065" fmla="*/ 5125237 h 5632602"/>
              <a:gd name="connsiteX1066" fmla="*/ 4509498 w 6943861"/>
              <a:gd name="connsiteY1066" fmla="*/ 5123450 h 5632602"/>
              <a:gd name="connsiteX1067" fmla="*/ 4503932 w 6943861"/>
              <a:gd name="connsiteY1067" fmla="*/ 5118091 h 5632602"/>
              <a:gd name="connsiteX1068" fmla="*/ 4494655 w 6943861"/>
              <a:gd name="connsiteY1068" fmla="*/ 5111838 h 5632602"/>
              <a:gd name="connsiteX1069" fmla="*/ 4486306 w 6943861"/>
              <a:gd name="connsiteY1069" fmla="*/ 5104693 h 5632602"/>
              <a:gd name="connsiteX1070" fmla="*/ 4473319 w 6943861"/>
              <a:gd name="connsiteY1070" fmla="*/ 5101120 h 5632602"/>
              <a:gd name="connsiteX1071" fmla="*/ 4464042 w 6943861"/>
              <a:gd name="connsiteY1071" fmla="*/ 5101120 h 5632602"/>
              <a:gd name="connsiteX1072" fmla="*/ 4456620 w 6943861"/>
              <a:gd name="connsiteY1072" fmla="*/ 5101120 h 5632602"/>
              <a:gd name="connsiteX1073" fmla="*/ 4449199 w 6943861"/>
              <a:gd name="connsiteY1073" fmla="*/ 5101120 h 5632602"/>
              <a:gd name="connsiteX1074" fmla="*/ 4439923 w 6943861"/>
              <a:gd name="connsiteY1074" fmla="*/ 5095760 h 5632602"/>
              <a:gd name="connsiteX1075" fmla="*/ 4433429 w 6943861"/>
              <a:gd name="connsiteY1075" fmla="*/ 5086828 h 5632602"/>
              <a:gd name="connsiteX1076" fmla="*/ 4431884 w 6943861"/>
              <a:gd name="connsiteY1076" fmla="*/ 5084969 h 5632602"/>
              <a:gd name="connsiteX1077" fmla="*/ 4429291 w 6943861"/>
              <a:gd name="connsiteY1077" fmla="*/ 5083470 h 5632602"/>
              <a:gd name="connsiteX1078" fmla="*/ 4422797 w 6943861"/>
              <a:gd name="connsiteY1078" fmla="*/ 5074538 h 5632602"/>
              <a:gd name="connsiteX1079" fmla="*/ 4415564 w 6943861"/>
              <a:gd name="connsiteY1079" fmla="*/ 5065832 h 5632602"/>
              <a:gd name="connsiteX1080" fmla="*/ 4414875 w 6943861"/>
              <a:gd name="connsiteY1080" fmla="*/ 5065390 h 5632602"/>
              <a:gd name="connsiteX1081" fmla="*/ 4407454 w 6943861"/>
              <a:gd name="connsiteY1081" fmla="*/ 5067176 h 5632602"/>
              <a:gd name="connsiteX1082" fmla="*/ 4400032 w 6943861"/>
              <a:gd name="connsiteY1082" fmla="*/ 5077895 h 5632602"/>
              <a:gd name="connsiteX1083" fmla="*/ 4392611 w 6943861"/>
              <a:gd name="connsiteY1083" fmla="*/ 5090401 h 5632602"/>
              <a:gd name="connsiteX1084" fmla="*/ 4387045 w 6943861"/>
              <a:gd name="connsiteY1084" fmla="*/ 5102906 h 5632602"/>
              <a:gd name="connsiteX1085" fmla="*/ 4377768 w 6943861"/>
              <a:gd name="connsiteY1085" fmla="*/ 5110052 h 5632602"/>
              <a:gd name="connsiteX1086" fmla="*/ 4369419 w 6943861"/>
              <a:gd name="connsiteY1086" fmla="*/ 5112732 h 5632602"/>
              <a:gd name="connsiteX1087" fmla="*/ 4358286 w 6943861"/>
              <a:gd name="connsiteY1087" fmla="*/ 5118091 h 5632602"/>
              <a:gd name="connsiteX1088" fmla="*/ 4345299 w 6943861"/>
              <a:gd name="connsiteY1088" fmla="*/ 5121665 h 5632602"/>
              <a:gd name="connsiteX1089" fmla="*/ 4332311 w 6943861"/>
              <a:gd name="connsiteY1089" fmla="*/ 5123450 h 5632602"/>
              <a:gd name="connsiteX1090" fmla="*/ 4323034 w 6943861"/>
              <a:gd name="connsiteY1090" fmla="*/ 5123450 h 5632602"/>
              <a:gd name="connsiteX1091" fmla="*/ 4316541 w 6943861"/>
              <a:gd name="connsiteY1091" fmla="*/ 5116304 h 5632602"/>
              <a:gd name="connsiteX1092" fmla="*/ 4310974 w 6943861"/>
              <a:gd name="connsiteY1092" fmla="*/ 5111838 h 5632602"/>
              <a:gd name="connsiteX1093" fmla="*/ 4301698 w 6943861"/>
              <a:gd name="connsiteY1093" fmla="*/ 5106479 h 5632602"/>
              <a:gd name="connsiteX1094" fmla="*/ 4292421 w 6943861"/>
              <a:gd name="connsiteY1094" fmla="*/ 5106479 h 5632602"/>
              <a:gd name="connsiteX1095" fmla="*/ 4283144 w 6943861"/>
              <a:gd name="connsiteY1095" fmla="*/ 5108266 h 5632602"/>
              <a:gd name="connsiteX1096" fmla="*/ 4273868 w 6943861"/>
              <a:gd name="connsiteY1096" fmla="*/ 5112732 h 5632602"/>
              <a:gd name="connsiteX1097" fmla="*/ 4264591 w 6943861"/>
              <a:gd name="connsiteY1097" fmla="*/ 5116304 h 5632602"/>
              <a:gd name="connsiteX1098" fmla="*/ 4254386 w 6943861"/>
              <a:gd name="connsiteY1098" fmla="*/ 5116304 h 5632602"/>
              <a:gd name="connsiteX1099" fmla="*/ 4239543 w 6943861"/>
              <a:gd name="connsiteY1099" fmla="*/ 5111838 h 5632602"/>
              <a:gd name="connsiteX1100" fmla="*/ 4222845 w 6943861"/>
              <a:gd name="connsiteY1100" fmla="*/ 5101120 h 5632602"/>
              <a:gd name="connsiteX1101" fmla="*/ 4208002 w 6943861"/>
              <a:gd name="connsiteY1101" fmla="*/ 5093974 h 5632602"/>
              <a:gd name="connsiteX1102" fmla="*/ 4195942 w 6943861"/>
              <a:gd name="connsiteY1102" fmla="*/ 5086828 h 5632602"/>
              <a:gd name="connsiteX1103" fmla="*/ 4182955 w 6943861"/>
              <a:gd name="connsiteY1103" fmla="*/ 5077895 h 5632602"/>
              <a:gd name="connsiteX1104" fmla="*/ 4169967 w 6943861"/>
              <a:gd name="connsiteY1104" fmla="*/ 5067176 h 5632602"/>
              <a:gd name="connsiteX1105" fmla="*/ 4156979 w 6943861"/>
              <a:gd name="connsiteY1105" fmla="*/ 5060030 h 5632602"/>
              <a:gd name="connsiteX1106" fmla="*/ 4143992 w 6943861"/>
              <a:gd name="connsiteY1106" fmla="*/ 5053777 h 5632602"/>
              <a:gd name="connsiteX1107" fmla="*/ 4137499 w 6943861"/>
              <a:gd name="connsiteY1107" fmla="*/ 5046631 h 5632602"/>
              <a:gd name="connsiteX1108" fmla="*/ 4135044 w 6943861"/>
              <a:gd name="connsiteY1108" fmla="*/ 5042298 h 5632602"/>
              <a:gd name="connsiteX1109" fmla="*/ 4133360 w 6943861"/>
              <a:gd name="connsiteY1109" fmla="*/ 5041487 h 5632602"/>
              <a:gd name="connsiteX1110" fmla="*/ 4126867 w 6943861"/>
              <a:gd name="connsiteY1110" fmla="*/ 5034341 h 5632602"/>
              <a:gd name="connsiteX1111" fmla="*/ 4115734 w 6943861"/>
              <a:gd name="connsiteY1111" fmla="*/ 5014690 h 5632602"/>
              <a:gd name="connsiteX1112" fmla="*/ 4104602 w 6943861"/>
              <a:gd name="connsiteY1112" fmla="*/ 4995039 h 5632602"/>
              <a:gd name="connsiteX1113" fmla="*/ 4099036 w 6943861"/>
              <a:gd name="connsiteY1113" fmla="*/ 4981640 h 5632602"/>
              <a:gd name="connsiteX1114" fmla="*/ 4097181 w 6943861"/>
              <a:gd name="connsiteY1114" fmla="*/ 4969135 h 5632602"/>
              <a:gd name="connsiteX1115" fmla="*/ 4100891 w 6943861"/>
              <a:gd name="connsiteY1115" fmla="*/ 4958415 h 5632602"/>
              <a:gd name="connsiteX1116" fmla="*/ 4104602 w 6943861"/>
              <a:gd name="connsiteY1116" fmla="*/ 4953056 h 5632602"/>
              <a:gd name="connsiteX1117" fmla="*/ 4110168 w 6943861"/>
              <a:gd name="connsiteY1117" fmla="*/ 4951269 h 5632602"/>
              <a:gd name="connsiteX1118" fmla="*/ 4113879 w 6943861"/>
              <a:gd name="connsiteY1118" fmla="*/ 4949483 h 5632602"/>
              <a:gd name="connsiteX1119" fmla="*/ 4117589 w 6943861"/>
              <a:gd name="connsiteY1119" fmla="*/ 4947697 h 5632602"/>
              <a:gd name="connsiteX1120" fmla="*/ 4121301 w 6943861"/>
              <a:gd name="connsiteY1120" fmla="*/ 4945910 h 5632602"/>
              <a:gd name="connsiteX1121" fmla="*/ 4125011 w 6943861"/>
              <a:gd name="connsiteY1121" fmla="*/ 4942337 h 5632602"/>
              <a:gd name="connsiteX1122" fmla="*/ 4126867 w 6943861"/>
              <a:gd name="connsiteY1122" fmla="*/ 4940551 h 5632602"/>
              <a:gd name="connsiteX1123" fmla="*/ 4126867 w 6943861"/>
              <a:gd name="connsiteY1123" fmla="*/ 4935191 h 5632602"/>
              <a:gd name="connsiteX1124" fmla="*/ 4126167 w 6943861"/>
              <a:gd name="connsiteY1124" fmla="*/ 4933955 h 5632602"/>
              <a:gd name="connsiteX1125" fmla="*/ 4120800 w 6943861"/>
              <a:gd name="connsiteY1125" fmla="*/ 4930510 h 5632602"/>
              <a:gd name="connsiteX1126" fmla="*/ 4105957 w 6943861"/>
              <a:gd name="connsiteY1126" fmla="*/ 4923364 h 5632602"/>
              <a:gd name="connsiteX1127" fmla="*/ 4091114 w 6943861"/>
              <a:gd name="connsiteY1127" fmla="*/ 4921577 h 5632602"/>
              <a:gd name="connsiteX1128" fmla="*/ 4082765 w 6943861"/>
              <a:gd name="connsiteY1128" fmla="*/ 4923364 h 5632602"/>
              <a:gd name="connsiteX1129" fmla="*/ 4075344 w 6943861"/>
              <a:gd name="connsiteY1129" fmla="*/ 4928723 h 5632602"/>
              <a:gd name="connsiteX1130" fmla="*/ 4067922 w 6943861"/>
              <a:gd name="connsiteY1130" fmla="*/ 4934082 h 5632602"/>
              <a:gd name="connsiteX1131" fmla="*/ 4062356 w 6943861"/>
              <a:gd name="connsiteY1131" fmla="*/ 4935869 h 5632602"/>
              <a:gd name="connsiteX1132" fmla="*/ 4056790 w 6943861"/>
              <a:gd name="connsiteY1132" fmla="*/ 4934082 h 5632602"/>
              <a:gd name="connsiteX1133" fmla="*/ 4045658 w 6943861"/>
              <a:gd name="connsiteY1133" fmla="*/ 4921577 h 5632602"/>
              <a:gd name="connsiteX1134" fmla="*/ 4036381 w 6943861"/>
              <a:gd name="connsiteY1134" fmla="*/ 4916218 h 5632602"/>
              <a:gd name="connsiteX1135" fmla="*/ 4026177 w 6943861"/>
              <a:gd name="connsiteY1135" fmla="*/ 4916218 h 5632602"/>
              <a:gd name="connsiteX1136" fmla="*/ 4018755 w 6943861"/>
              <a:gd name="connsiteY1136" fmla="*/ 4921577 h 5632602"/>
              <a:gd name="connsiteX1137" fmla="*/ 4011334 w 6943861"/>
              <a:gd name="connsiteY1137" fmla="*/ 4926936 h 5632602"/>
              <a:gd name="connsiteX1138" fmla="*/ 4003912 w 6943861"/>
              <a:gd name="connsiteY1138" fmla="*/ 4928723 h 5632602"/>
              <a:gd name="connsiteX1139" fmla="*/ 3996491 w 6943861"/>
              <a:gd name="connsiteY1139" fmla="*/ 4925149 h 5632602"/>
              <a:gd name="connsiteX1140" fmla="*/ 3987214 w 6943861"/>
              <a:gd name="connsiteY1140" fmla="*/ 4918003 h 5632602"/>
              <a:gd name="connsiteX1141" fmla="*/ 3976082 w 6943861"/>
              <a:gd name="connsiteY1141" fmla="*/ 4910857 h 5632602"/>
              <a:gd name="connsiteX1142" fmla="*/ 3964022 w 6943861"/>
              <a:gd name="connsiteY1142" fmla="*/ 4901926 h 5632602"/>
              <a:gd name="connsiteX1143" fmla="*/ 3954745 w 6943861"/>
              <a:gd name="connsiteY1143" fmla="*/ 4896566 h 5632602"/>
              <a:gd name="connsiteX1144" fmla="*/ 3951035 w 6943861"/>
              <a:gd name="connsiteY1144" fmla="*/ 4894780 h 5632602"/>
              <a:gd name="connsiteX1145" fmla="*/ 3951035 w 6943861"/>
              <a:gd name="connsiteY1145" fmla="*/ 4888276 h 5632602"/>
              <a:gd name="connsiteX1146" fmla="*/ 3944113 w 6943861"/>
              <a:gd name="connsiteY1146" fmla="*/ 4884276 h 5632602"/>
              <a:gd name="connsiteX1147" fmla="*/ 3940403 w 6943861"/>
              <a:gd name="connsiteY1147" fmla="*/ 4882490 h 5632602"/>
              <a:gd name="connsiteX1148" fmla="*/ 3940403 w 6943861"/>
              <a:gd name="connsiteY1148" fmla="*/ 4872647 h 5632602"/>
              <a:gd name="connsiteX1149" fmla="*/ 3922160 w 6943861"/>
              <a:gd name="connsiteY1149" fmla="*/ 4857263 h 5632602"/>
              <a:gd name="connsiteX1150" fmla="*/ 3897133 w 6943861"/>
              <a:gd name="connsiteY1150" fmla="*/ 4882275 h 5632602"/>
              <a:gd name="connsiteX1151" fmla="*/ 3891572 w 6943861"/>
              <a:gd name="connsiteY1151" fmla="*/ 4884061 h 5632602"/>
              <a:gd name="connsiteX1152" fmla="*/ 3880449 w 6943861"/>
              <a:gd name="connsiteY1152" fmla="*/ 4887634 h 5632602"/>
              <a:gd name="connsiteX1153" fmla="*/ 3867472 w 6943861"/>
              <a:gd name="connsiteY1153" fmla="*/ 4893886 h 5632602"/>
              <a:gd name="connsiteX1154" fmla="*/ 3856349 w 6943861"/>
              <a:gd name="connsiteY1154" fmla="*/ 4899246 h 5632602"/>
              <a:gd name="connsiteX1155" fmla="*/ 3851715 w 6943861"/>
              <a:gd name="connsiteY1155" fmla="*/ 4902819 h 5632602"/>
              <a:gd name="connsiteX1156" fmla="*/ 3849861 w 6943861"/>
              <a:gd name="connsiteY1156" fmla="*/ 4908178 h 5632602"/>
              <a:gd name="connsiteX1157" fmla="*/ 3848007 w 6943861"/>
              <a:gd name="connsiteY1157" fmla="*/ 4918898 h 5632602"/>
              <a:gd name="connsiteX1158" fmla="*/ 3846154 w 6943861"/>
              <a:gd name="connsiteY1158" fmla="*/ 4931403 h 5632602"/>
              <a:gd name="connsiteX1159" fmla="*/ 3842446 w 6943861"/>
              <a:gd name="connsiteY1159" fmla="*/ 4942122 h 5632602"/>
              <a:gd name="connsiteX1160" fmla="*/ 3836885 w 6943861"/>
              <a:gd name="connsiteY1160" fmla="*/ 4946588 h 5632602"/>
              <a:gd name="connsiteX1161" fmla="*/ 3829470 w 6943861"/>
              <a:gd name="connsiteY1161" fmla="*/ 4950161 h 5632602"/>
              <a:gd name="connsiteX1162" fmla="*/ 3818346 w 6943861"/>
              <a:gd name="connsiteY1162" fmla="*/ 4953734 h 5632602"/>
              <a:gd name="connsiteX1163" fmla="*/ 3805370 w 6943861"/>
              <a:gd name="connsiteY1163" fmla="*/ 4960880 h 5632602"/>
              <a:gd name="connsiteX1164" fmla="*/ 3793320 w 6943861"/>
              <a:gd name="connsiteY1164" fmla="*/ 4964453 h 5632602"/>
              <a:gd name="connsiteX1165" fmla="*/ 3782198 w 6943861"/>
              <a:gd name="connsiteY1165" fmla="*/ 4968026 h 5632602"/>
              <a:gd name="connsiteX1166" fmla="*/ 3772929 w 6943861"/>
              <a:gd name="connsiteY1166" fmla="*/ 4966240 h 5632602"/>
              <a:gd name="connsiteX1167" fmla="*/ 3763659 w 6943861"/>
              <a:gd name="connsiteY1167" fmla="*/ 4960880 h 5632602"/>
              <a:gd name="connsiteX1168" fmla="*/ 3752536 w 6943861"/>
              <a:gd name="connsiteY1168" fmla="*/ 4959094 h 5632602"/>
              <a:gd name="connsiteX1169" fmla="*/ 3741414 w 6943861"/>
              <a:gd name="connsiteY1169" fmla="*/ 4959094 h 5632602"/>
              <a:gd name="connsiteX1170" fmla="*/ 3738633 w 6943861"/>
              <a:gd name="connsiteY1170" fmla="*/ 4959094 h 5632602"/>
              <a:gd name="connsiteX1171" fmla="*/ 3738633 w 6943861"/>
              <a:gd name="connsiteY1171" fmla="*/ 4962667 h 5632602"/>
              <a:gd name="connsiteX1172" fmla="*/ 3736779 w 6943861"/>
              <a:gd name="connsiteY1172" fmla="*/ 4969813 h 5632602"/>
              <a:gd name="connsiteX1173" fmla="*/ 3733071 w 6943861"/>
              <a:gd name="connsiteY1173" fmla="*/ 4980532 h 5632602"/>
              <a:gd name="connsiteX1174" fmla="*/ 3727510 w 6943861"/>
              <a:gd name="connsiteY1174" fmla="*/ 4987678 h 5632602"/>
              <a:gd name="connsiteX1175" fmla="*/ 3720095 w 6943861"/>
              <a:gd name="connsiteY1175" fmla="*/ 4991250 h 5632602"/>
              <a:gd name="connsiteX1176" fmla="*/ 3712680 w 6943861"/>
              <a:gd name="connsiteY1176" fmla="*/ 4989464 h 5632602"/>
              <a:gd name="connsiteX1177" fmla="*/ 3701557 w 6943861"/>
              <a:gd name="connsiteY1177" fmla="*/ 4984104 h 5632602"/>
              <a:gd name="connsiteX1178" fmla="*/ 3690434 w 6943861"/>
              <a:gd name="connsiteY1178" fmla="*/ 4975172 h 5632602"/>
              <a:gd name="connsiteX1179" fmla="*/ 3680239 w 6943861"/>
              <a:gd name="connsiteY1179" fmla="*/ 4968026 h 5632602"/>
              <a:gd name="connsiteX1180" fmla="*/ 3674677 w 6943861"/>
              <a:gd name="connsiteY1180" fmla="*/ 4962667 h 5632602"/>
              <a:gd name="connsiteX1181" fmla="*/ 3670969 w 6943861"/>
              <a:gd name="connsiteY1181" fmla="*/ 4960880 h 5632602"/>
              <a:gd name="connsiteX1182" fmla="*/ 3670969 w 6943861"/>
              <a:gd name="connsiteY1182" fmla="*/ 4962667 h 5632602"/>
              <a:gd name="connsiteX1183" fmla="*/ 3670969 w 6943861"/>
              <a:gd name="connsiteY1183" fmla="*/ 4964453 h 5632602"/>
              <a:gd name="connsiteX1184" fmla="*/ 3669115 w 6943861"/>
              <a:gd name="connsiteY1184" fmla="*/ 4969813 h 5632602"/>
              <a:gd name="connsiteX1185" fmla="*/ 3667261 w 6943861"/>
              <a:gd name="connsiteY1185" fmla="*/ 4975172 h 5632602"/>
              <a:gd name="connsiteX1186" fmla="*/ 3663554 w 6943861"/>
              <a:gd name="connsiteY1186" fmla="*/ 4978745 h 5632602"/>
              <a:gd name="connsiteX1187" fmla="*/ 3661700 w 6943861"/>
              <a:gd name="connsiteY1187" fmla="*/ 4984104 h 5632602"/>
              <a:gd name="connsiteX1188" fmla="*/ 3657993 w 6943861"/>
              <a:gd name="connsiteY1188" fmla="*/ 4985891 h 5632602"/>
              <a:gd name="connsiteX1189" fmla="*/ 3652431 w 6943861"/>
              <a:gd name="connsiteY1189" fmla="*/ 4987678 h 5632602"/>
              <a:gd name="connsiteX1190" fmla="*/ 3648724 w 6943861"/>
              <a:gd name="connsiteY1190" fmla="*/ 4985891 h 5632602"/>
              <a:gd name="connsiteX1191" fmla="*/ 3645015 w 6943861"/>
              <a:gd name="connsiteY1191" fmla="*/ 4984104 h 5632602"/>
              <a:gd name="connsiteX1192" fmla="*/ 3639455 w 6943861"/>
              <a:gd name="connsiteY1192" fmla="*/ 4980532 h 5632602"/>
              <a:gd name="connsiteX1193" fmla="*/ 3635747 w 6943861"/>
              <a:gd name="connsiteY1193" fmla="*/ 4976958 h 5632602"/>
              <a:gd name="connsiteX1194" fmla="*/ 3633893 w 6943861"/>
              <a:gd name="connsiteY1194" fmla="*/ 4973386 h 5632602"/>
              <a:gd name="connsiteX1195" fmla="*/ 3632039 w 6943861"/>
              <a:gd name="connsiteY1195" fmla="*/ 4971599 h 5632602"/>
              <a:gd name="connsiteX1196" fmla="*/ 3631035 w 6943861"/>
              <a:gd name="connsiteY1196" fmla="*/ 4969663 h 5632602"/>
              <a:gd name="connsiteX1197" fmla="*/ 3628823 w 6943861"/>
              <a:gd name="connsiteY1197" fmla="*/ 4968242 h 5632602"/>
              <a:gd name="connsiteX1198" fmla="*/ 3628599 w 6943861"/>
              <a:gd name="connsiteY1198" fmla="*/ 4968026 h 5632602"/>
              <a:gd name="connsiteX1199" fmla="*/ 3628331 w 6943861"/>
              <a:gd name="connsiteY1199" fmla="*/ 4968026 h 5632602"/>
              <a:gd name="connsiteX1200" fmla="*/ 3626478 w 6943861"/>
              <a:gd name="connsiteY1200" fmla="*/ 4971599 h 5632602"/>
              <a:gd name="connsiteX1201" fmla="*/ 3621843 w 6943861"/>
              <a:gd name="connsiteY1201" fmla="*/ 4976958 h 5632602"/>
              <a:gd name="connsiteX1202" fmla="*/ 3612574 w 6943861"/>
              <a:gd name="connsiteY1202" fmla="*/ 4987678 h 5632602"/>
              <a:gd name="connsiteX1203" fmla="*/ 3603305 w 6943861"/>
              <a:gd name="connsiteY1203" fmla="*/ 4996610 h 5632602"/>
              <a:gd name="connsiteX1204" fmla="*/ 3592183 w 6943861"/>
              <a:gd name="connsiteY1204" fmla="*/ 5001076 h 5632602"/>
              <a:gd name="connsiteX1205" fmla="*/ 3582913 w 6943861"/>
              <a:gd name="connsiteY1205" fmla="*/ 5004650 h 5632602"/>
              <a:gd name="connsiteX1206" fmla="*/ 3571790 w 6943861"/>
              <a:gd name="connsiteY1206" fmla="*/ 5001076 h 5632602"/>
              <a:gd name="connsiteX1207" fmla="*/ 3559741 w 6943861"/>
              <a:gd name="connsiteY1207" fmla="*/ 4993037 h 5632602"/>
              <a:gd name="connsiteX1208" fmla="*/ 3546765 w 6943861"/>
              <a:gd name="connsiteY1208" fmla="*/ 4982318 h 5632602"/>
              <a:gd name="connsiteX1209" fmla="*/ 3531934 w 6943861"/>
              <a:gd name="connsiteY1209" fmla="*/ 4973386 h 5632602"/>
              <a:gd name="connsiteX1210" fmla="*/ 3520811 w 6943861"/>
              <a:gd name="connsiteY1210" fmla="*/ 4968026 h 5632602"/>
              <a:gd name="connsiteX1211" fmla="*/ 3511541 w 6943861"/>
              <a:gd name="connsiteY1211" fmla="*/ 4966240 h 5632602"/>
              <a:gd name="connsiteX1212" fmla="*/ 3503200 w 6943861"/>
              <a:gd name="connsiteY1212" fmla="*/ 4975172 h 5632602"/>
              <a:gd name="connsiteX1213" fmla="*/ 3492077 w 6943861"/>
              <a:gd name="connsiteY1213" fmla="*/ 4987678 h 5632602"/>
              <a:gd name="connsiteX1214" fmla="*/ 3480954 w 6943861"/>
              <a:gd name="connsiteY1214" fmla="*/ 5001076 h 5632602"/>
              <a:gd name="connsiteX1215" fmla="*/ 3469831 w 6943861"/>
              <a:gd name="connsiteY1215" fmla="*/ 5011796 h 5632602"/>
              <a:gd name="connsiteX1216" fmla="*/ 3462416 w 6943861"/>
              <a:gd name="connsiteY1216" fmla="*/ 5018942 h 5632602"/>
              <a:gd name="connsiteX1217" fmla="*/ 3461132 w 6943861"/>
              <a:gd name="connsiteY1217" fmla="*/ 5018694 h 5632602"/>
              <a:gd name="connsiteX1218" fmla="*/ 3461685 w 6943861"/>
              <a:gd name="connsiteY1218" fmla="*/ 5023498 h 5632602"/>
              <a:gd name="connsiteX1219" fmla="*/ 3459882 w 6943861"/>
              <a:gd name="connsiteY1219" fmla="*/ 5035662 h 5632602"/>
              <a:gd name="connsiteX1220" fmla="*/ 3459882 w 6943861"/>
              <a:gd name="connsiteY1220" fmla="*/ 5048695 h 5632602"/>
              <a:gd name="connsiteX1221" fmla="*/ 3459882 w 6943861"/>
              <a:gd name="connsiteY1221" fmla="*/ 5062597 h 5632602"/>
              <a:gd name="connsiteX1222" fmla="*/ 3454472 w 6943861"/>
              <a:gd name="connsiteY1222" fmla="*/ 5073024 h 5632602"/>
              <a:gd name="connsiteX1223" fmla="*/ 3446358 w 6943861"/>
              <a:gd name="connsiteY1223" fmla="*/ 5079975 h 5632602"/>
              <a:gd name="connsiteX1224" fmla="*/ 3428326 w 6943861"/>
              <a:gd name="connsiteY1224" fmla="*/ 5083450 h 5632602"/>
              <a:gd name="connsiteX1225" fmla="*/ 3412097 w 6943861"/>
              <a:gd name="connsiteY1225" fmla="*/ 5085188 h 5632602"/>
              <a:gd name="connsiteX1226" fmla="*/ 3397671 w 6943861"/>
              <a:gd name="connsiteY1226" fmla="*/ 5083450 h 5632602"/>
              <a:gd name="connsiteX1227" fmla="*/ 3387144 w 6943861"/>
              <a:gd name="connsiteY1227" fmla="*/ 5078768 h 5632602"/>
              <a:gd name="connsiteX1228" fmla="*/ 3390118 w 6943861"/>
              <a:gd name="connsiteY1228" fmla="*/ 5085935 h 5632602"/>
              <a:gd name="connsiteX1229" fmla="*/ 3398460 w 6943861"/>
              <a:gd name="connsiteY1229" fmla="*/ 5107373 h 5632602"/>
              <a:gd name="connsiteX1230" fmla="*/ 3405875 w 6943861"/>
              <a:gd name="connsiteY1230" fmla="*/ 5126130 h 5632602"/>
              <a:gd name="connsiteX1231" fmla="*/ 3407729 w 6943861"/>
              <a:gd name="connsiteY1231" fmla="*/ 5142209 h 5632602"/>
              <a:gd name="connsiteX1232" fmla="*/ 3405875 w 6943861"/>
              <a:gd name="connsiteY1232" fmla="*/ 5154714 h 5632602"/>
              <a:gd name="connsiteX1233" fmla="*/ 3405875 w 6943861"/>
              <a:gd name="connsiteY1233" fmla="*/ 5168113 h 5632602"/>
              <a:gd name="connsiteX1234" fmla="*/ 3405875 w 6943861"/>
              <a:gd name="connsiteY1234" fmla="*/ 5182405 h 5632602"/>
              <a:gd name="connsiteX1235" fmla="*/ 3400313 w 6943861"/>
              <a:gd name="connsiteY1235" fmla="*/ 5193124 h 5632602"/>
              <a:gd name="connsiteX1236" fmla="*/ 3391972 w 6943861"/>
              <a:gd name="connsiteY1236" fmla="*/ 5200270 h 5632602"/>
              <a:gd name="connsiteX1237" fmla="*/ 3373434 w 6943861"/>
              <a:gd name="connsiteY1237" fmla="*/ 5203843 h 5632602"/>
              <a:gd name="connsiteX1238" fmla="*/ 3356750 w 6943861"/>
              <a:gd name="connsiteY1238" fmla="*/ 5205630 h 5632602"/>
              <a:gd name="connsiteX1239" fmla="*/ 3341919 w 6943861"/>
              <a:gd name="connsiteY1239" fmla="*/ 5203843 h 5632602"/>
              <a:gd name="connsiteX1240" fmla="*/ 3329869 w 6943861"/>
              <a:gd name="connsiteY1240" fmla="*/ 5198484 h 5632602"/>
              <a:gd name="connsiteX1241" fmla="*/ 3324008 w 6943861"/>
              <a:gd name="connsiteY1241" fmla="*/ 5188316 h 5632602"/>
              <a:gd name="connsiteX1242" fmla="*/ 3319237 w 6943861"/>
              <a:gd name="connsiteY1242" fmla="*/ 5186194 h 5632602"/>
              <a:gd name="connsiteX1243" fmla="*/ 3309968 w 6943861"/>
              <a:gd name="connsiteY1243" fmla="*/ 5170115 h 5632602"/>
              <a:gd name="connsiteX1244" fmla="*/ 3302553 w 6943861"/>
              <a:gd name="connsiteY1244" fmla="*/ 5153144 h 5632602"/>
              <a:gd name="connsiteX1245" fmla="*/ 3300699 w 6943861"/>
              <a:gd name="connsiteY1245" fmla="*/ 5133493 h 5632602"/>
              <a:gd name="connsiteX1246" fmla="*/ 3298845 w 6943861"/>
              <a:gd name="connsiteY1246" fmla="*/ 5122773 h 5632602"/>
              <a:gd name="connsiteX1247" fmla="*/ 3296991 w 6943861"/>
              <a:gd name="connsiteY1247" fmla="*/ 5112055 h 5632602"/>
              <a:gd name="connsiteX1248" fmla="*/ 3296872 w 6943861"/>
              <a:gd name="connsiteY1248" fmla="*/ 5111481 h 5632602"/>
              <a:gd name="connsiteX1249" fmla="*/ 3294647 w 6943861"/>
              <a:gd name="connsiteY1249" fmla="*/ 5111838 h 5632602"/>
              <a:gd name="connsiteX1250" fmla="*/ 3287232 w 6943861"/>
              <a:gd name="connsiteY1250" fmla="*/ 5118984 h 5632602"/>
              <a:gd name="connsiteX1251" fmla="*/ 3277036 w 6943861"/>
              <a:gd name="connsiteY1251" fmla="*/ 5129704 h 5632602"/>
              <a:gd name="connsiteX1252" fmla="*/ 3262205 w 6943861"/>
              <a:gd name="connsiteY1252" fmla="*/ 5142209 h 5632602"/>
              <a:gd name="connsiteX1253" fmla="*/ 3249229 w 6943861"/>
              <a:gd name="connsiteY1253" fmla="*/ 5154714 h 5632602"/>
              <a:gd name="connsiteX1254" fmla="*/ 3234398 w 6943861"/>
              <a:gd name="connsiteY1254" fmla="*/ 5163647 h 5632602"/>
              <a:gd name="connsiteX1255" fmla="*/ 3223276 w 6943861"/>
              <a:gd name="connsiteY1255" fmla="*/ 5165434 h 5632602"/>
              <a:gd name="connsiteX1256" fmla="*/ 3213079 w 6943861"/>
              <a:gd name="connsiteY1256" fmla="*/ 5165434 h 5632602"/>
              <a:gd name="connsiteX1257" fmla="*/ 3200102 w 6943861"/>
              <a:gd name="connsiteY1257" fmla="*/ 5165434 h 5632602"/>
              <a:gd name="connsiteX1258" fmla="*/ 3187126 w 6943861"/>
              <a:gd name="connsiteY1258" fmla="*/ 5167221 h 5632602"/>
              <a:gd name="connsiteX1259" fmla="*/ 3176004 w 6943861"/>
              <a:gd name="connsiteY1259" fmla="*/ 5165434 h 5632602"/>
              <a:gd name="connsiteX1260" fmla="*/ 3166734 w 6943861"/>
              <a:gd name="connsiteY1260" fmla="*/ 5160075 h 5632602"/>
              <a:gd name="connsiteX1261" fmla="*/ 3157263 w 6943861"/>
              <a:gd name="connsiteY1261" fmla="*/ 5148456 h 5632602"/>
              <a:gd name="connsiteX1262" fmla="*/ 3156102 w 6943861"/>
              <a:gd name="connsiteY1262" fmla="*/ 5147785 h 5632602"/>
              <a:gd name="connsiteX1263" fmla="*/ 3145907 w 6943861"/>
              <a:gd name="connsiteY1263" fmla="*/ 5135278 h 5632602"/>
              <a:gd name="connsiteX1264" fmla="*/ 3136638 w 6943861"/>
              <a:gd name="connsiteY1264" fmla="*/ 5120986 h 5632602"/>
              <a:gd name="connsiteX1265" fmla="*/ 3131076 w 6943861"/>
              <a:gd name="connsiteY1265" fmla="*/ 5103122 h 5632602"/>
              <a:gd name="connsiteX1266" fmla="*/ 3129222 w 6943861"/>
              <a:gd name="connsiteY1266" fmla="*/ 5089723 h 5632602"/>
              <a:gd name="connsiteX1267" fmla="*/ 3125514 w 6943861"/>
              <a:gd name="connsiteY1267" fmla="*/ 5075431 h 5632602"/>
              <a:gd name="connsiteX1268" fmla="*/ 3124822 w 6943861"/>
              <a:gd name="connsiteY1268" fmla="*/ 5073429 h 5632602"/>
              <a:gd name="connsiteX1269" fmla="*/ 3113901 w 6943861"/>
              <a:gd name="connsiteY1269" fmla="*/ 5073429 h 5632602"/>
              <a:gd name="connsiteX1270" fmla="*/ 3098143 w 6943861"/>
              <a:gd name="connsiteY1270" fmla="*/ 5071643 h 5632602"/>
              <a:gd name="connsiteX1271" fmla="*/ 3079605 w 6943861"/>
              <a:gd name="connsiteY1271" fmla="*/ 5069856 h 5632602"/>
              <a:gd name="connsiteX1272" fmla="*/ 3062921 w 6943861"/>
              <a:gd name="connsiteY1272" fmla="*/ 5066283 h 5632602"/>
              <a:gd name="connsiteX1273" fmla="*/ 3051799 w 6943861"/>
              <a:gd name="connsiteY1273" fmla="*/ 5059137 h 5632602"/>
              <a:gd name="connsiteX1274" fmla="*/ 3043456 w 6943861"/>
              <a:gd name="connsiteY1274" fmla="*/ 5054671 h 5632602"/>
              <a:gd name="connsiteX1275" fmla="*/ 3037895 w 6943861"/>
              <a:gd name="connsiteY1275" fmla="*/ 5049311 h 5632602"/>
              <a:gd name="connsiteX1276" fmla="*/ 3032334 w 6943861"/>
              <a:gd name="connsiteY1276" fmla="*/ 5045739 h 5632602"/>
              <a:gd name="connsiteX1277" fmla="*/ 3031009 w 6943861"/>
              <a:gd name="connsiteY1277" fmla="*/ 5040632 h 5632602"/>
              <a:gd name="connsiteX1278" fmla="*/ 3027263 w 6943861"/>
              <a:gd name="connsiteY1278" fmla="*/ 5037021 h 5632602"/>
              <a:gd name="connsiteX1279" fmla="*/ 3021702 w 6943861"/>
              <a:gd name="connsiteY1279" fmla="*/ 5033449 h 5632602"/>
              <a:gd name="connsiteX1280" fmla="*/ 3019848 w 6943861"/>
              <a:gd name="connsiteY1280" fmla="*/ 5026303 h 5632602"/>
              <a:gd name="connsiteX1281" fmla="*/ 3019848 w 6943861"/>
              <a:gd name="connsiteY1281" fmla="*/ 5015583 h 5632602"/>
              <a:gd name="connsiteX1282" fmla="*/ 3025409 w 6943861"/>
              <a:gd name="connsiteY1282" fmla="*/ 4999506 h 5632602"/>
              <a:gd name="connsiteX1283" fmla="*/ 3030970 w 6943861"/>
              <a:gd name="connsiteY1283" fmla="*/ 4980747 h 5632602"/>
              <a:gd name="connsiteX1284" fmla="*/ 3034679 w 6943861"/>
              <a:gd name="connsiteY1284" fmla="*/ 4966455 h 5632602"/>
              <a:gd name="connsiteX1285" fmla="*/ 3035605 w 6943861"/>
              <a:gd name="connsiteY1285" fmla="*/ 4953950 h 5632602"/>
              <a:gd name="connsiteX1286" fmla="*/ 3037458 w 6943861"/>
              <a:gd name="connsiteY1286" fmla="*/ 4945017 h 5632602"/>
              <a:gd name="connsiteX1287" fmla="*/ 3041167 w 6943861"/>
              <a:gd name="connsiteY1287" fmla="*/ 4936085 h 5632602"/>
              <a:gd name="connsiteX1288" fmla="*/ 3048582 w 6943861"/>
              <a:gd name="connsiteY1288" fmla="*/ 4924472 h 5632602"/>
              <a:gd name="connsiteX1289" fmla="*/ 3057851 w 6943861"/>
              <a:gd name="connsiteY1289" fmla="*/ 4913754 h 5632602"/>
              <a:gd name="connsiteX1290" fmla="*/ 3062434 w 6943861"/>
              <a:gd name="connsiteY1290" fmla="*/ 4906392 h 5632602"/>
              <a:gd name="connsiteX1291" fmla="*/ 3049945 w 6943861"/>
              <a:gd name="connsiteY1291" fmla="*/ 4906392 h 5632602"/>
              <a:gd name="connsiteX1292" fmla="*/ 3034187 w 6943861"/>
              <a:gd name="connsiteY1292" fmla="*/ 4906392 h 5632602"/>
              <a:gd name="connsiteX1293" fmla="*/ 3017503 w 6943861"/>
              <a:gd name="connsiteY1293" fmla="*/ 4904606 h 5632602"/>
              <a:gd name="connsiteX1294" fmla="*/ 3004527 w 6943861"/>
              <a:gd name="connsiteY1294" fmla="*/ 4901032 h 5632602"/>
              <a:gd name="connsiteX1295" fmla="*/ 2995258 w 6943861"/>
              <a:gd name="connsiteY1295" fmla="*/ 4893886 h 5632602"/>
              <a:gd name="connsiteX1296" fmla="*/ 2992018 w 6943861"/>
              <a:gd name="connsiteY1296" fmla="*/ 4887295 h 5632602"/>
              <a:gd name="connsiteX1297" fmla="*/ 2984626 w 6943861"/>
              <a:gd name="connsiteY1297" fmla="*/ 4881596 h 5632602"/>
              <a:gd name="connsiteX1298" fmla="*/ 2976283 w 6943861"/>
              <a:gd name="connsiteY1298" fmla="*/ 4864625 h 5632602"/>
              <a:gd name="connsiteX1299" fmla="*/ 2972576 w 6943861"/>
              <a:gd name="connsiteY1299" fmla="*/ 4846760 h 5632602"/>
              <a:gd name="connsiteX1300" fmla="*/ 2967014 w 6943861"/>
              <a:gd name="connsiteY1300" fmla="*/ 4828895 h 5632602"/>
              <a:gd name="connsiteX1301" fmla="*/ 2963307 w 6943861"/>
              <a:gd name="connsiteY1301" fmla="*/ 4810136 h 5632602"/>
              <a:gd name="connsiteX1302" fmla="*/ 2961453 w 6943861"/>
              <a:gd name="connsiteY1302" fmla="*/ 4795845 h 5632602"/>
              <a:gd name="connsiteX1303" fmla="*/ 2955892 w 6943861"/>
              <a:gd name="connsiteY1303" fmla="*/ 4785126 h 5632602"/>
              <a:gd name="connsiteX1304" fmla="*/ 2948476 w 6943861"/>
              <a:gd name="connsiteY1304" fmla="*/ 4774407 h 5632602"/>
              <a:gd name="connsiteX1305" fmla="*/ 2944768 w 6943861"/>
              <a:gd name="connsiteY1305" fmla="*/ 4764581 h 5632602"/>
              <a:gd name="connsiteX1306" fmla="*/ 2946623 w 6943861"/>
              <a:gd name="connsiteY1306" fmla="*/ 4752076 h 5632602"/>
              <a:gd name="connsiteX1307" fmla="*/ 2948476 w 6943861"/>
              <a:gd name="connsiteY1307" fmla="*/ 4746716 h 5632602"/>
              <a:gd name="connsiteX1308" fmla="*/ 2954037 w 6943861"/>
              <a:gd name="connsiteY1308" fmla="*/ 4743143 h 5632602"/>
              <a:gd name="connsiteX1309" fmla="*/ 2955026 w 6943861"/>
              <a:gd name="connsiteY1309" fmla="*/ 4741714 h 5632602"/>
              <a:gd name="connsiteX1310" fmla="*/ 2942424 w 6943861"/>
              <a:gd name="connsiteY1310" fmla="*/ 4742928 h 5632602"/>
              <a:gd name="connsiteX1311" fmla="*/ 2922959 w 6943861"/>
              <a:gd name="connsiteY1311" fmla="*/ 4742928 h 5632602"/>
              <a:gd name="connsiteX1312" fmla="*/ 2902568 w 6943861"/>
              <a:gd name="connsiteY1312" fmla="*/ 4744714 h 5632602"/>
              <a:gd name="connsiteX1313" fmla="*/ 2885883 w 6943861"/>
              <a:gd name="connsiteY1313" fmla="*/ 4748287 h 5632602"/>
              <a:gd name="connsiteX1314" fmla="*/ 2871979 w 6943861"/>
              <a:gd name="connsiteY1314" fmla="*/ 4753647 h 5632602"/>
              <a:gd name="connsiteX1315" fmla="*/ 2857149 w 6943861"/>
              <a:gd name="connsiteY1315" fmla="*/ 4762579 h 5632602"/>
              <a:gd name="connsiteX1316" fmla="*/ 2844172 w 6943861"/>
              <a:gd name="connsiteY1316" fmla="*/ 4771511 h 5632602"/>
              <a:gd name="connsiteX1317" fmla="*/ 2831196 w 6943861"/>
              <a:gd name="connsiteY1317" fmla="*/ 4780444 h 5632602"/>
              <a:gd name="connsiteX1318" fmla="*/ 2821926 w 6943861"/>
              <a:gd name="connsiteY1318" fmla="*/ 4783124 h 5632602"/>
              <a:gd name="connsiteX1319" fmla="*/ 2813585 w 6943861"/>
              <a:gd name="connsiteY1319" fmla="*/ 4783124 h 5632602"/>
              <a:gd name="connsiteX1320" fmla="*/ 2808023 w 6943861"/>
              <a:gd name="connsiteY1320" fmla="*/ 4780444 h 5632602"/>
              <a:gd name="connsiteX1321" fmla="*/ 2802462 w 6943861"/>
              <a:gd name="connsiteY1321" fmla="*/ 4776871 h 5632602"/>
              <a:gd name="connsiteX1322" fmla="*/ 2798754 w 6943861"/>
              <a:gd name="connsiteY1322" fmla="*/ 4775085 h 5632602"/>
              <a:gd name="connsiteX1323" fmla="*/ 2795047 w 6943861"/>
              <a:gd name="connsiteY1323" fmla="*/ 4771511 h 5632602"/>
              <a:gd name="connsiteX1324" fmla="*/ 2791339 w 6943861"/>
              <a:gd name="connsiteY1324" fmla="*/ 4766152 h 5632602"/>
              <a:gd name="connsiteX1325" fmla="*/ 2791339 w 6943861"/>
              <a:gd name="connsiteY1325" fmla="*/ 4764345 h 5632602"/>
              <a:gd name="connsiteX1326" fmla="*/ 2788122 w 6943861"/>
              <a:gd name="connsiteY1326" fmla="*/ 4762795 h 5632602"/>
              <a:gd name="connsiteX1327" fmla="*/ 2784415 w 6943861"/>
              <a:gd name="connsiteY1327" fmla="*/ 4759221 h 5632602"/>
              <a:gd name="connsiteX1328" fmla="*/ 2780707 w 6943861"/>
              <a:gd name="connsiteY1328" fmla="*/ 4753862 h 5632602"/>
              <a:gd name="connsiteX1329" fmla="*/ 2780707 w 6943861"/>
              <a:gd name="connsiteY1329" fmla="*/ 4750289 h 5632602"/>
              <a:gd name="connsiteX1330" fmla="*/ 2780707 w 6943861"/>
              <a:gd name="connsiteY1330" fmla="*/ 4743143 h 5632602"/>
              <a:gd name="connsiteX1331" fmla="*/ 2786268 w 6943861"/>
              <a:gd name="connsiteY1331" fmla="*/ 4735997 h 5632602"/>
              <a:gd name="connsiteX1332" fmla="*/ 2793684 w 6943861"/>
              <a:gd name="connsiteY1332" fmla="*/ 4728852 h 5632602"/>
              <a:gd name="connsiteX1333" fmla="*/ 2801099 w 6943861"/>
              <a:gd name="connsiteY1333" fmla="*/ 4723492 h 5632602"/>
              <a:gd name="connsiteX1334" fmla="*/ 2805734 w 6943861"/>
              <a:gd name="connsiteY1334" fmla="*/ 4716346 h 5632602"/>
              <a:gd name="connsiteX1335" fmla="*/ 2805734 w 6943861"/>
              <a:gd name="connsiteY1335" fmla="*/ 4707125 h 5632602"/>
              <a:gd name="connsiteX1336" fmla="*/ 2804316 w 6943861"/>
              <a:gd name="connsiteY1336" fmla="*/ 4706305 h 5632602"/>
              <a:gd name="connsiteX1337" fmla="*/ 2795047 w 6943861"/>
              <a:gd name="connsiteY1337" fmla="*/ 4700945 h 5632602"/>
              <a:gd name="connsiteX1338" fmla="*/ 2787631 w 6943861"/>
              <a:gd name="connsiteY1338" fmla="*/ 4695585 h 5632602"/>
              <a:gd name="connsiteX1339" fmla="*/ 2782070 w 6943861"/>
              <a:gd name="connsiteY1339" fmla="*/ 4690226 h 5632602"/>
              <a:gd name="connsiteX1340" fmla="*/ 2782572 w 6943861"/>
              <a:gd name="connsiteY1340" fmla="*/ 4687323 h 5632602"/>
              <a:gd name="connsiteX1341" fmla="*/ 2776999 w 6943861"/>
              <a:gd name="connsiteY1341" fmla="*/ 4683295 h 5632602"/>
              <a:gd name="connsiteX1342" fmla="*/ 2771438 w 6943861"/>
              <a:gd name="connsiteY1342" fmla="*/ 4677936 h 5632602"/>
              <a:gd name="connsiteX1343" fmla="*/ 2773291 w 6943861"/>
              <a:gd name="connsiteY1343" fmla="*/ 4667217 h 5632602"/>
              <a:gd name="connsiteX1344" fmla="*/ 2782561 w 6943861"/>
              <a:gd name="connsiteY1344" fmla="*/ 4646672 h 5632602"/>
              <a:gd name="connsiteX1345" fmla="*/ 2791830 w 6943861"/>
              <a:gd name="connsiteY1345" fmla="*/ 4630594 h 5632602"/>
              <a:gd name="connsiteX1346" fmla="*/ 2802953 w 6943861"/>
              <a:gd name="connsiteY1346" fmla="*/ 4618088 h 5632602"/>
              <a:gd name="connsiteX1347" fmla="*/ 2809441 w 6943861"/>
              <a:gd name="connsiteY1347" fmla="*/ 4609156 h 5632602"/>
              <a:gd name="connsiteX1348" fmla="*/ 2815002 w 6943861"/>
              <a:gd name="connsiteY1348" fmla="*/ 4595758 h 5632602"/>
              <a:gd name="connsiteX1349" fmla="*/ 2822418 w 6943861"/>
              <a:gd name="connsiteY1349" fmla="*/ 4579679 h 5632602"/>
              <a:gd name="connsiteX1350" fmla="*/ 2827979 w 6943861"/>
              <a:gd name="connsiteY1350" fmla="*/ 4565387 h 5632602"/>
              <a:gd name="connsiteX1351" fmla="*/ 2833540 w 6943861"/>
              <a:gd name="connsiteY1351" fmla="*/ 4556454 h 5632602"/>
              <a:gd name="connsiteX1352" fmla="*/ 2840956 w 6943861"/>
              <a:gd name="connsiteY1352" fmla="*/ 4551095 h 5632602"/>
              <a:gd name="connsiteX1353" fmla="*/ 2849910 w 6943861"/>
              <a:gd name="connsiteY1353" fmla="*/ 4548629 h 5632602"/>
              <a:gd name="connsiteX1354" fmla="*/ 2853286 w 6943861"/>
              <a:gd name="connsiteY1354" fmla="*/ 4541147 h 5632602"/>
              <a:gd name="connsiteX1355" fmla="*/ 2862302 w 6943861"/>
              <a:gd name="connsiteY1355" fmla="*/ 4525508 h 5632602"/>
              <a:gd name="connsiteX1356" fmla="*/ 2873121 w 6943861"/>
              <a:gd name="connsiteY1356" fmla="*/ 4513343 h 5632602"/>
              <a:gd name="connsiteX1357" fmla="*/ 2879432 w 6943861"/>
              <a:gd name="connsiteY1357" fmla="*/ 4504655 h 5632602"/>
              <a:gd name="connsiteX1358" fmla="*/ 2884842 w 6943861"/>
              <a:gd name="connsiteY1358" fmla="*/ 4491622 h 5632602"/>
              <a:gd name="connsiteX1359" fmla="*/ 2892055 w 6943861"/>
              <a:gd name="connsiteY1359" fmla="*/ 4475982 h 5632602"/>
              <a:gd name="connsiteX1360" fmla="*/ 2897464 w 6943861"/>
              <a:gd name="connsiteY1360" fmla="*/ 4462080 h 5632602"/>
              <a:gd name="connsiteX1361" fmla="*/ 2902874 w 6943861"/>
              <a:gd name="connsiteY1361" fmla="*/ 4453391 h 5632602"/>
              <a:gd name="connsiteX1362" fmla="*/ 2910087 w 6943861"/>
              <a:gd name="connsiteY1362" fmla="*/ 4448178 h 5632602"/>
              <a:gd name="connsiteX1363" fmla="*/ 2922710 w 6943861"/>
              <a:gd name="connsiteY1363" fmla="*/ 4444702 h 5632602"/>
              <a:gd name="connsiteX1364" fmla="*/ 2934430 w 6943861"/>
              <a:gd name="connsiteY1364" fmla="*/ 4440358 h 5632602"/>
              <a:gd name="connsiteX1365" fmla="*/ 2945250 w 6943861"/>
              <a:gd name="connsiteY1365" fmla="*/ 4428194 h 5632602"/>
              <a:gd name="connsiteX1366" fmla="*/ 2952463 w 6943861"/>
              <a:gd name="connsiteY1366" fmla="*/ 4416030 h 5632602"/>
              <a:gd name="connsiteX1367" fmla="*/ 2956069 w 6943861"/>
              <a:gd name="connsiteY1367" fmla="*/ 4405603 h 5632602"/>
              <a:gd name="connsiteX1368" fmla="*/ 2958281 w 6943861"/>
              <a:gd name="connsiteY1368" fmla="*/ 4402407 h 5632602"/>
              <a:gd name="connsiteX1369" fmla="*/ 2961453 w 6943861"/>
              <a:gd name="connsiteY1369" fmla="*/ 4389418 h 5632602"/>
              <a:gd name="connsiteX1370" fmla="*/ 2968868 w 6943861"/>
              <a:gd name="connsiteY1370" fmla="*/ 4351008 h 5632602"/>
              <a:gd name="connsiteX1371" fmla="*/ 2970721 w 6943861"/>
              <a:gd name="connsiteY1371" fmla="*/ 4314384 h 5632602"/>
              <a:gd name="connsiteX1372" fmla="*/ 2968868 w 6943861"/>
              <a:gd name="connsiteY1372" fmla="*/ 4296520 h 5632602"/>
              <a:gd name="connsiteX1373" fmla="*/ 2968868 w 6943861"/>
              <a:gd name="connsiteY1373" fmla="*/ 4273295 h 5632602"/>
              <a:gd name="connsiteX1374" fmla="*/ 2968868 w 6943861"/>
              <a:gd name="connsiteY1374" fmla="*/ 4250964 h 5632602"/>
              <a:gd name="connsiteX1375" fmla="*/ 2967014 w 6943861"/>
              <a:gd name="connsiteY1375" fmla="*/ 4229526 h 5632602"/>
              <a:gd name="connsiteX1376" fmla="*/ 2965999 w 6943861"/>
              <a:gd name="connsiteY1376" fmla="*/ 4222676 h 5632602"/>
              <a:gd name="connsiteX1377" fmla="*/ 2957255 w 6943861"/>
              <a:gd name="connsiteY1377" fmla="*/ 4221271 h 5632602"/>
              <a:gd name="connsiteX1378" fmla="*/ 2942424 w 6943861"/>
              <a:gd name="connsiteY1378" fmla="*/ 4219484 h 5632602"/>
              <a:gd name="connsiteX1379" fmla="*/ 2929447 w 6943861"/>
              <a:gd name="connsiteY1379" fmla="*/ 4215912 h 5632602"/>
              <a:gd name="connsiteX1380" fmla="*/ 2917397 w 6943861"/>
              <a:gd name="connsiteY1380" fmla="*/ 4210553 h 5632602"/>
              <a:gd name="connsiteX1381" fmla="*/ 2906275 w 6943861"/>
              <a:gd name="connsiteY1381" fmla="*/ 4198046 h 5632602"/>
              <a:gd name="connsiteX1382" fmla="*/ 2905955 w 6943861"/>
              <a:gd name="connsiteY1382" fmla="*/ 4197353 h 5632602"/>
              <a:gd name="connsiteX1383" fmla="*/ 2895643 w 6943861"/>
              <a:gd name="connsiteY1383" fmla="*/ 4185756 h 5632602"/>
              <a:gd name="connsiteX1384" fmla="*/ 2888228 w 6943861"/>
              <a:gd name="connsiteY1384" fmla="*/ 4169679 h 5632602"/>
              <a:gd name="connsiteX1385" fmla="*/ 2884520 w 6943861"/>
              <a:gd name="connsiteY1385" fmla="*/ 4154493 h 5632602"/>
              <a:gd name="connsiteX1386" fmla="*/ 2886374 w 6943861"/>
              <a:gd name="connsiteY1386" fmla="*/ 4115190 h 5632602"/>
              <a:gd name="connsiteX1387" fmla="*/ 2887670 w 6943861"/>
              <a:gd name="connsiteY1387" fmla="*/ 4114004 h 5632602"/>
              <a:gd name="connsiteX1388" fmla="*/ 2887298 w 6943861"/>
              <a:gd name="connsiteY1388" fmla="*/ 4113467 h 5632602"/>
              <a:gd name="connsiteX1389" fmla="*/ 2886374 w 6943861"/>
              <a:gd name="connsiteY1389" fmla="*/ 4114311 h 5632602"/>
              <a:gd name="connsiteX1390" fmla="*/ 2884520 w 6943861"/>
              <a:gd name="connsiteY1390" fmla="*/ 4110739 h 5632602"/>
              <a:gd name="connsiteX1391" fmla="*/ 2878960 w 6943861"/>
              <a:gd name="connsiteY1391" fmla="*/ 4104491 h 5632602"/>
              <a:gd name="connsiteX1392" fmla="*/ 2872447 w 6943861"/>
              <a:gd name="connsiteY1392" fmla="*/ 4095084 h 5632602"/>
              <a:gd name="connsiteX1393" fmla="*/ 2860858 w 6943861"/>
              <a:gd name="connsiteY1393" fmla="*/ 4088215 h 5632602"/>
              <a:gd name="connsiteX1394" fmla="*/ 2846027 w 6943861"/>
              <a:gd name="connsiteY1394" fmla="*/ 4082859 h 5632602"/>
              <a:gd name="connsiteX1395" fmla="*/ 2833050 w 6943861"/>
              <a:gd name="connsiteY1395" fmla="*/ 4079289 h 5632602"/>
              <a:gd name="connsiteX1396" fmla="*/ 2820074 w 6943861"/>
              <a:gd name="connsiteY1396" fmla="*/ 4079289 h 5632602"/>
              <a:gd name="connsiteX1397" fmla="*/ 2808024 w 6943861"/>
              <a:gd name="connsiteY1397" fmla="*/ 4082859 h 5632602"/>
              <a:gd name="connsiteX1398" fmla="*/ 2800609 w 6943861"/>
              <a:gd name="connsiteY1398" fmla="*/ 4091786 h 5632602"/>
              <a:gd name="connsiteX1399" fmla="*/ 2795047 w 6943861"/>
              <a:gd name="connsiteY1399" fmla="*/ 4100712 h 5632602"/>
              <a:gd name="connsiteX1400" fmla="*/ 2791340 w 6943861"/>
              <a:gd name="connsiteY1400" fmla="*/ 4106069 h 5632602"/>
              <a:gd name="connsiteX1401" fmla="*/ 2787631 w 6943861"/>
              <a:gd name="connsiteY1401" fmla="*/ 4109640 h 5632602"/>
              <a:gd name="connsiteX1402" fmla="*/ 2783924 w 6943861"/>
              <a:gd name="connsiteY1402" fmla="*/ 4111425 h 5632602"/>
              <a:gd name="connsiteX1403" fmla="*/ 2782071 w 6943861"/>
              <a:gd name="connsiteY1403" fmla="*/ 4113210 h 5632602"/>
              <a:gd name="connsiteX1404" fmla="*/ 2780217 w 6943861"/>
              <a:gd name="connsiteY1404" fmla="*/ 4113210 h 5632602"/>
              <a:gd name="connsiteX1405" fmla="*/ 2776509 w 6943861"/>
              <a:gd name="connsiteY1405" fmla="*/ 4111425 h 5632602"/>
              <a:gd name="connsiteX1406" fmla="*/ 2765387 w 6943861"/>
              <a:gd name="connsiteY1406" fmla="*/ 4104284 h 5632602"/>
              <a:gd name="connsiteX1407" fmla="*/ 2745921 w 6943861"/>
              <a:gd name="connsiteY1407" fmla="*/ 4095356 h 5632602"/>
              <a:gd name="connsiteX1408" fmla="*/ 2716260 w 6943861"/>
              <a:gd name="connsiteY1408" fmla="*/ 4084645 h 5632602"/>
              <a:gd name="connsiteX1409" fmla="*/ 2693088 w 6943861"/>
              <a:gd name="connsiteY1409" fmla="*/ 4079289 h 5632602"/>
              <a:gd name="connsiteX1410" fmla="*/ 2670842 w 6943861"/>
              <a:gd name="connsiteY1410" fmla="*/ 4073933 h 5632602"/>
              <a:gd name="connsiteX1411" fmla="*/ 2654157 w 6943861"/>
              <a:gd name="connsiteY1411" fmla="*/ 4068577 h 5632602"/>
              <a:gd name="connsiteX1412" fmla="*/ 2643035 w 6943861"/>
              <a:gd name="connsiteY1412" fmla="*/ 4066791 h 5632602"/>
              <a:gd name="connsiteX1413" fmla="*/ 2640254 w 6943861"/>
              <a:gd name="connsiteY1413" fmla="*/ 4066791 h 5632602"/>
              <a:gd name="connsiteX1414" fmla="*/ 2643035 w 6943861"/>
              <a:gd name="connsiteY1414" fmla="*/ 4063220 h 5632602"/>
              <a:gd name="connsiteX1415" fmla="*/ 2650450 w 6943861"/>
              <a:gd name="connsiteY1415" fmla="*/ 4058757 h 5632602"/>
              <a:gd name="connsiteX1416" fmla="*/ 2650695 w 6943861"/>
              <a:gd name="connsiteY1416" fmla="*/ 4058589 h 5632602"/>
              <a:gd name="connsiteX1417" fmla="*/ 2643525 w 6943861"/>
              <a:gd name="connsiteY1417" fmla="*/ 4056287 h 5632602"/>
              <a:gd name="connsiteX1418" fmla="*/ 2632403 w 6943861"/>
              <a:gd name="connsiteY1418" fmla="*/ 4054501 h 5632602"/>
              <a:gd name="connsiteX1419" fmla="*/ 2629622 w 6943861"/>
              <a:gd name="connsiteY1419" fmla="*/ 4054501 h 5632602"/>
              <a:gd name="connsiteX1420" fmla="*/ 2632403 w 6943861"/>
              <a:gd name="connsiteY1420" fmla="*/ 4050930 h 5632602"/>
              <a:gd name="connsiteX1421" fmla="*/ 2639818 w 6943861"/>
              <a:gd name="connsiteY1421" fmla="*/ 4046467 h 5632602"/>
              <a:gd name="connsiteX1422" fmla="*/ 2652795 w 6943861"/>
              <a:gd name="connsiteY1422" fmla="*/ 4037540 h 5632602"/>
              <a:gd name="connsiteX1423" fmla="*/ 2663918 w 6943861"/>
              <a:gd name="connsiteY1423" fmla="*/ 4028613 h 5632602"/>
              <a:gd name="connsiteX1424" fmla="*/ 2673187 w 6943861"/>
              <a:gd name="connsiteY1424" fmla="*/ 4017901 h 5632602"/>
              <a:gd name="connsiteX1425" fmla="*/ 2676894 w 6943861"/>
              <a:gd name="connsiteY1425" fmla="*/ 4008975 h 5632602"/>
              <a:gd name="connsiteX1426" fmla="*/ 2675040 w 6943861"/>
              <a:gd name="connsiteY1426" fmla="*/ 4000048 h 5632602"/>
              <a:gd name="connsiteX1427" fmla="*/ 2667625 w 6943861"/>
              <a:gd name="connsiteY1427" fmla="*/ 3986658 h 5632602"/>
              <a:gd name="connsiteX1428" fmla="*/ 2656503 w 6943861"/>
              <a:gd name="connsiteY1428" fmla="*/ 3968804 h 5632602"/>
              <a:gd name="connsiteX1429" fmla="*/ 2645380 w 6943861"/>
              <a:gd name="connsiteY1429" fmla="*/ 3950950 h 5632602"/>
              <a:gd name="connsiteX1430" fmla="*/ 2634257 w 6943861"/>
              <a:gd name="connsiteY1430" fmla="*/ 3933989 h 5632602"/>
              <a:gd name="connsiteX1431" fmla="*/ 2624061 w 6943861"/>
              <a:gd name="connsiteY1431" fmla="*/ 3917922 h 5632602"/>
              <a:gd name="connsiteX1432" fmla="*/ 2623367 w 6943861"/>
              <a:gd name="connsiteY1432" fmla="*/ 3916919 h 5632602"/>
              <a:gd name="connsiteX1433" fmla="*/ 2621716 w 6943861"/>
              <a:gd name="connsiteY1433" fmla="*/ 3917714 h 5632602"/>
              <a:gd name="connsiteX1434" fmla="*/ 2610594 w 6943861"/>
              <a:gd name="connsiteY1434" fmla="*/ 3921284 h 5632602"/>
              <a:gd name="connsiteX1435" fmla="*/ 2595763 w 6943861"/>
              <a:gd name="connsiteY1435" fmla="*/ 3928426 h 5632602"/>
              <a:gd name="connsiteX1436" fmla="*/ 2581860 w 6943861"/>
              <a:gd name="connsiteY1436" fmla="*/ 3935568 h 5632602"/>
              <a:gd name="connsiteX1437" fmla="*/ 2567029 w 6943861"/>
              <a:gd name="connsiteY1437" fmla="*/ 3942709 h 5632602"/>
              <a:gd name="connsiteX1438" fmla="*/ 2554053 w 6943861"/>
              <a:gd name="connsiteY1438" fmla="*/ 3949851 h 5632602"/>
              <a:gd name="connsiteX1439" fmla="*/ 2546638 w 6943861"/>
              <a:gd name="connsiteY1439" fmla="*/ 3956099 h 5632602"/>
              <a:gd name="connsiteX1440" fmla="*/ 2537369 w 6943861"/>
              <a:gd name="connsiteY1440" fmla="*/ 3965026 h 5632602"/>
              <a:gd name="connsiteX1441" fmla="*/ 2526245 w 6943861"/>
              <a:gd name="connsiteY1441" fmla="*/ 3972168 h 5632602"/>
              <a:gd name="connsiteX1442" fmla="*/ 2512342 w 6943861"/>
              <a:gd name="connsiteY1442" fmla="*/ 3972168 h 5632602"/>
              <a:gd name="connsiteX1443" fmla="*/ 2495658 w 6943861"/>
              <a:gd name="connsiteY1443" fmla="*/ 3968596 h 5632602"/>
              <a:gd name="connsiteX1444" fmla="*/ 2480827 w 6943861"/>
              <a:gd name="connsiteY1444" fmla="*/ 3961456 h 5632602"/>
              <a:gd name="connsiteX1445" fmla="*/ 2466924 w 6943861"/>
              <a:gd name="connsiteY1445" fmla="*/ 3952529 h 5632602"/>
              <a:gd name="connsiteX1446" fmla="*/ 2450239 w 6943861"/>
              <a:gd name="connsiteY1446" fmla="*/ 3944495 h 5632602"/>
              <a:gd name="connsiteX1447" fmla="*/ 2435409 w 6943861"/>
              <a:gd name="connsiteY1447" fmla="*/ 3937353 h 5632602"/>
              <a:gd name="connsiteX1448" fmla="*/ 2426140 w 6943861"/>
              <a:gd name="connsiteY1448" fmla="*/ 3931997 h 5632602"/>
              <a:gd name="connsiteX1449" fmla="*/ 2422433 w 6943861"/>
              <a:gd name="connsiteY1449" fmla="*/ 3930212 h 5632602"/>
              <a:gd name="connsiteX1450" fmla="*/ 2418724 w 6943861"/>
              <a:gd name="connsiteY1450" fmla="*/ 3933782 h 5632602"/>
              <a:gd name="connsiteX1451" fmla="*/ 2409455 w 6943861"/>
              <a:gd name="connsiteY1451" fmla="*/ 3940923 h 5632602"/>
              <a:gd name="connsiteX1452" fmla="*/ 2397406 w 6943861"/>
              <a:gd name="connsiteY1452" fmla="*/ 3950743 h 5632602"/>
              <a:gd name="connsiteX1453" fmla="*/ 2380721 w 6943861"/>
              <a:gd name="connsiteY1453" fmla="*/ 3961456 h 5632602"/>
              <a:gd name="connsiteX1454" fmla="*/ 2362184 w 6943861"/>
              <a:gd name="connsiteY1454" fmla="*/ 3975738 h 5632602"/>
              <a:gd name="connsiteX1455" fmla="*/ 2346427 w 6943861"/>
              <a:gd name="connsiteY1455" fmla="*/ 3986451 h 5632602"/>
              <a:gd name="connsiteX1456" fmla="*/ 2329742 w 6943861"/>
              <a:gd name="connsiteY1456" fmla="*/ 3997162 h 5632602"/>
              <a:gd name="connsiteX1457" fmla="*/ 2314912 w 6943861"/>
              <a:gd name="connsiteY1457" fmla="*/ 4004304 h 5632602"/>
              <a:gd name="connsiteX1458" fmla="*/ 2298227 w 6943861"/>
              <a:gd name="connsiteY1458" fmla="*/ 4006982 h 5632602"/>
              <a:gd name="connsiteX1459" fmla="*/ 2278762 w 6943861"/>
              <a:gd name="connsiteY1459" fmla="*/ 4012338 h 5632602"/>
              <a:gd name="connsiteX1460" fmla="*/ 2256517 w 6943861"/>
              <a:gd name="connsiteY1460" fmla="*/ 4015908 h 5632602"/>
              <a:gd name="connsiteX1461" fmla="*/ 2237978 w 6943861"/>
              <a:gd name="connsiteY1461" fmla="*/ 4023050 h 5632602"/>
              <a:gd name="connsiteX1462" fmla="*/ 2224075 w 6943861"/>
              <a:gd name="connsiteY1462" fmla="*/ 4030191 h 5632602"/>
              <a:gd name="connsiteX1463" fmla="*/ 2212953 w 6943861"/>
              <a:gd name="connsiteY1463" fmla="*/ 4042689 h 5632602"/>
              <a:gd name="connsiteX1464" fmla="*/ 2201830 w 6943861"/>
              <a:gd name="connsiteY1464" fmla="*/ 4060542 h 5632602"/>
              <a:gd name="connsiteX1465" fmla="*/ 2185146 w 6943861"/>
              <a:gd name="connsiteY1465" fmla="*/ 4079289 h 5632602"/>
              <a:gd name="connsiteX1466" fmla="*/ 2163827 w 6943861"/>
              <a:gd name="connsiteY1466" fmla="*/ 4097142 h 5632602"/>
              <a:gd name="connsiteX1467" fmla="*/ 2139728 w 6943861"/>
              <a:gd name="connsiteY1467" fmla="*/ 4111425 h 5632602"/>
              <a:gd name="connsiteX1468" fmla="*/ 2114701 w 6943861"/>
              <a:gd name="connsiteY1468" fmla="*/ 4119459 h 5632602"/>
              <a:gd name="connsiteX1469" fmla="*/ 2090601 w 6943861"/>
              <a:gd name="connsiteY1469" fmla="*/ 4126601 h 5632602"/>
              <a:gd name="connsiteX1470" fmla="*/ 2068356 w 6943861"/>
              <a:gd name="connsiteY1470" fmla="*/ 4133742 h 5632602"/>
              <a:gd name="connsiteX1471" fmla="*/ 2047037 w 6943861"/>
              <a:gd name="connsiteY1471" fmla="*/ 4140884 h 5632602"/>
              <a:gd name="connsiteX1472" fmla="*/ 2026645 w 6943861"/>
              <a:gd name="connsiteY1472" fmla="*/ 4146240 h 5632602"/>
              <a:gd name="connsiteX1473" fmla="*/ 2008107 w 6943861"/>
              <a:gd name="connsiteY1473" fmla="*/ 4146240 h 5632602"/>
              <a:gd name="connsiteX1474" fmla="*/ 1997911 w 6943861"/>
              <a:gd name="connsiteY1474" fmla="*/ 4139098 h 5632602"/>
              <a:gd name="connsiteX1475" fmla="*/ 1991405 w 6943861"/>
              <a:gd name="connsiteY1475" fmla="*/ 4129698 h 5632602"/>
              <a:gd name="connsiteX1476" fmla="*/ 1987279 w 6943861"/>
              <a:gd name="connsiteY1476" fmla="*/ 4126808 h 5632602"/>
              <a:gd name="connsiteX1477" fmla="*/ 1979864 w 6943861"/>
              <a:gd name="connsiteY1477" fmla="*/ 4116095 h 5632602"/>
              <a:gd name="connsiteX1478" fmla="*/ 1974303 w 6943861"/>
              <a:gd name="connsiteY1478" fmla="*/ 4104491 h 5632602"/>
              <a:gd name="connsiteX1479" fmla="*/ 1972449 w 6943861"/>
              <a:gd name="connsiteY1479" fmla="*/ 4091994 h 5632602"/>
              <a:gd name="connsiteX1480" fmla="*/ 1969319 w 6943861"/>
              <a:gd name="connsiteY1480" fmla="*/ 4082950 h 5632602"/>
              <a:gd name="connsiteX1481" fmla="*/ 1960835 w 6943861"/>
              <a:gd name="connsiteY1481" fmla="*/ 4077503 h 5632602"/>
              <a:gd name="connsiteX1482" fmla="*/ 1941370 w 6943861"/>
              <a:gd name="connsiteY1482" fmla="*/ 4073933 h 5632602"/>
              <a:gd name="connsiteX1483" fmla="*/ 1917271 w 6943861"/>
              <a:gd name="connsiteY1483" fmla="*/ 4072147 h 5632602"/>
              <a:gd name="connsiteX1484" fmla="*/ 1891317 w 6943861"/>
              <a:gd name="connsiteY1484" fmla="*/ 4070362 h 5632602"/>
              <a:gd name="connsiteX1485" fmla="*/ 1866291 w 6943861"/>
              <a:gd name="connsiteY1485" fmla="*/ 4066791 h 5632602"/>
              <a:gd name="connsiteX1486" fmla="*/ 1840338 w 6943861"/>
              <a:gd name="connsiteY1486" fmla="*/ 4061435 h 5632602"/>
              <a:gd name="connsiteX1487" fmla="*/ 1828289 w 6943861"/>
              <a:gd name="connsiteY1487" fmla="*/ 4055186 h 5632602"/>
              <a:gd name="connsiteX1488" fmla="*/ 1819019 w 6943861"/>
              <a:gd name="connsiteY1488" fmla="*/ 4046260 h 5632602"/>
              <a:gd name="connsiteX1489" fmla="*/ 1811604 w 6943861"/>
              <a:gd name="connsiteY1489" fmla="*/ 4037333 h 5632602"/>
              <a:gd name="connsiteX1490" fmla="*/ 1810503 w 6943861"/>
              <a:gd name="connsiteY1490" fmla="*/ 4036007 h 5632602"/>
              <a:gd name="connsiteX1491" fmla="*/ 1808387 w 6943861"/>
              <a:gd name="connsiteY1491" fmla="*/ 4033970 h 5632602"/>
              <a:gd name="connsiteX1492" fmla="*/ 1800972 w 6943861"/>
              <a:gd name="connsiteY1492" fmla="*/ 4025043 h 5632602"/>
              <a:gd name="connsiteX1493" fmla="*/ 1796151 w 6943861"/>
              <a:gd name="connsiteY1493" fmla="*/ 4019239 h 5632602"/>
              <a:gd name="connsiteX1494" fmla="*/ 1787505 w 6943861"/>
              <a:gd name="connsiteY1494" fmla="*/ 4015908 h 5632602"/>
              <a:gd name="connsiteX1495" fmla="*/ 1776381 w 6943861"/>
              <a:gd name="connsiteY1495" fmla="*/ 4015908 h 5632602"/>
              <a:gd name="connsiteX1496" fmla="*/ 1760624 w 6943861"/>
              <a:gd name="connsiteY1496" fmla="*/ 4021265 h 5632602"/>
              <a:gd name="connsiteX1497" fmla="*/ 1736525 w 6943861"/>
              <a:gd name="connsiteY1497" fmla="*/ 4035547 h 5632602"/>
              <a:gd name="connsiteX1498" fmla="*/ 1715206 w 6943861"/>
              <a:gd name="connsiteY1498" fmla="*/ 4051616 h 5632602"/>
              <a:gd name="connsiteX1499" fmla="*/ 1692960 w 6943861"/>
              <a:gd name="connsiteY1499" fmla="*/ 4066791 h 5632602"/>
              <a:gd name="connsiteX1500" fmla="*/ 1674422 w 6943861"/>
              <a:gd name="connsiteY1500" fmla="*/ 4084645 h 5632602"/>
              <a:gd name="connsiteX1501" fmla="*/ 1661446 w 6943861"/>
              <a:gd name="connsiteY1501" fmla="*/ 4098928 h 5632602"/>
              <a:gd name="connsiteX1502" fmla="*/ 1651250 w 6943861"/>
              <a:gd name="connsiteY1502" fmla="*/ 4109640 h 5632602"/>
              <a:gd name="connsiteX1503" fmla="*/ 1643834 w 6943861"/>
              <a:gd name="connsiteY1503" fmla="*/ 4116781 h 5632602"/>
              <a:gd name="connsiteX1504" fmla="*/ 1632712 w 6943861"/>
              <a:gd name="connsiteY1504" fmla="*/ 4124815 h 5632602"/>
              <a:gd name="connsiteX1505" fmla="*/ 1621588 w 6943861"/>
              <a:gd name="connsiteY1505" fmla="*/ 4133742 h 5632602"/>
              <a:gd name="connsiteX1506" fmla="*/ 1608612 w 6943861"/>
              <a:gd name="connsiteY1506" fmla="*/ 4140884 h 5632602"/>
              <a:gd name="connsiteX1507" fmla="*/ 1598416 w 6943861"/>
              <a:gd name="connsiteY1507" fmla="*/ 4146240 h 5632602"/>
              <a:gd name="connsiteX1508" fmla="*/ 1591001 w 6943861"/>
              <a:gd name="connsiteY1508" fmla="*/ 4148024 h 5632602"/>
              <a:gd name="connsiteX1509" fmla="*/ 1585440 w 6943861"/>
              <a:gd name="connsiteY1509" fmla="*/ 4146240 h 5632602"/>
              <a:gd name="connsiteX1510" fmla="*/ 1585440 w 6943861"/>
              <a:gd name="connsiteY1510" fmla="*/ 4139098 h 5632602"/>
              <a:gd name="connsiteX1511" fmla="*/ 1587170 w 6943861"/>
              <a:gd name="connsiteY1511" fmla="*/ 4134098 h 5632602"/>
              <a:gd name="connsiteX1512" fmla="*/ 1580369 w 6943861"/>
              <a:gd name="connsiteY1512" fmla="*/ 4135734 h 5632602"/>
              <a:gd name="connsiteX1513" fmla="*/ 1574808 w 6943861"/>
              <a:gd name="connsiteY1513" fmla="*/ 4133950 h 5632602"/>
              <a:gd name="connsiteX1514" fmla="*/ 1574808 w 6943861"/>
              <a:gd name="connsiteY1514" fmla="*/ 4126808 h 5632602"/>
              <a:gd name="connsiteX1515" fmla="*/ 1578515 w 6943861"/>
              <a:gd name="connsiteY1515" fmla="*/ 4116095 h 5632602"/>
              <a:gd name="connsiteX1516" fmla="*/ 1582224 w 6943861"/>
              <a:gd name="connsiteY1516" fmla="*/ 4104491 h 5632602"/>
              <a:gd name="connsiteX1517" fmla="*/ 1587784 w 6943861"/>
              <a:gd name="connsiteY1517" fmla="*/ 4088422 h 5632602"/>
              <a:gd name="connsiteX1518" fmla="*/ 1590565 w 6943861"/>
              <a:gd name="connsiteY1518" fmla="*/ 4072355 h 5632602"/>
              <a:gd name="connsiteX1519" fmla="*/ 1592419 w 6943861"/>
              <a:gd name="connsiteY1519" fmla="*/ 4058072 h 5632602"/>
              <a:gd name="connsiteX1520" fmla="*/ 1592419 w 6943861"/>
              <a:gd name="connsiteY1520" fmla="*/ 4044682 h 5632602"/>
              <a:gd name="connsiteX1521" fmla="*/ 1590444 w 6943861"/>
              <a:gd name="connsiteY1521" fmla="*/ 4040118 h 5632602"/>
              <a:gd name="connsiteX1522" fmla="*/ 1589147 w 6943861"/>
              <a:gd name="connsiteY1522" fmla="*/ 4039118 h 5632602"/>
              <a:gd name="connsiteX1523" fmla="*/ 1568756 w 6943861"/>
              <a:gd name="connsiteY1523" fmla="*/ 4035547 h 5632602"/>
              <a:gd name="connsiteX1524" fmla="*/ 1550217 w 6943861"/>
              <a:gd name="connsiteY1524" fmla="*/ 4039118 h 5632602"/>
              <a:gd name="connsiteX1525" fmla="*/ 1532606 w 6943861"/>
              <a:gd name="connsiteY1525" fmla="*/ 4046260 h 5632602"/>
              <a:gd name="connsiteX1526" fmla="*/ 1512214 w 6943861"/>
              <a:gd name="connsiteY1526" fmla="*/ 4053400 h 5632602"/>
              <a:gd name="connsiteX1527" fmla="*/ 1488116 w 6943861"/>
              <a:gd name="connsiteY1527" fmla="*/ 4058757 h 5632602"/>
              <a:gd name="connsiteX1528" fmla="*/ 1461235 w 6943861"/>
              <a:gd name="connsiteY1528" fmla="*/ 4060542 h 5632602"/>
              <a:gd name="connsiteX1529" fmla="*/ 1431574 w 6943861"/>
              <a:gd name="connsiteY1529" fmla="*/ 4055186 h 5632602"/>
              <a:gd name="connsiteX1530" fmla="*/ 1400986 w 6943861"/>
              <a:gd name="connsiteY1530" fmla="*/ 4046260 h 5632602"/>
              <a:gd name="connsiteX1531" fmla="*/ 1369471 w 6943861"/>
              <a:gd name="connsiteY1531" fmla="*/ 4033762 h 5632602"/>
              <a:gd name="connsiteX1532" fmla="*/ 1342592 w 6943861"/>
              <a:gd name="connsiteY1532" fmla="*/ 4021265 h 5632602"/>
              <a:gd name="connsiteX1533" fmla="*/ 1320346 w 6943861"/>
              <a:gd name="connsiteY1533" fmla="*/ 4010552 h 5632602"/>
              <a:gd name="connsiteX1534" fmla="*/ 1306442 w 6943861"/>
              <a:gd name="connsiteY1534" fmla="*/ 4004304 h 5632602"/>
              <a:gd name="connsiteX1535" fmla="*/ 1295320 w 6943861"/>
              <a:gd name="connsiteY1535" fmla="*/ 4000733 h 5632602"/>
              <a:gd name="connsiteX1536" fmla="*/ 1282343 w 6943861"/>
              <a:gd name="connsiteY1536" fmla="*/ 4002518 h 5632602"/>
              <a:gd name="connsiteX1537" fmla="*/ 1269366 w 6943861"/>
              <a:gd name="connsiteY1537" fmla="*/ 4006089 h 5632602"/>
              <a:gd name="connsiteX1538" fmla="*/ 1256389 w 6943861"/>
              <a:gd name="connsiteY1538" fmla="*/ 4006982 h 5632602"/>
              <a:gd name="connsiteX1539" fmla="*/ 1242486 w 6943861"/>
              <a:gd name="connsiteY1539" fmla="*/ 4006089 h 5632602"/>
              <a:gd name="connsiteX1540" fmla="*/ 1225802 w 6943861"/>
              <a:gd name="connsiteY1540" fmla="*/ 3998948 h 5632602"/>
              <a:gd name="connsiteX1541" fmla="*/ 1207264 w 6943861"/>
              <a:gd name="connsiteY1541" fmla="*/ 3984665 h 5632602"/>
              <a:gd name="connsiteX1542" fmla="*/ 1185944 w 6943861"/>
              <a:gd name="connsiteY1542" fmla="*/ 3970382 h 5632602"/>
              <a:gd name="connsiteX1543" fmla="*/ 1163699 w 6943861"/>
              <a:gd name="connsiteY1543" fmla="*/ 3954314 h 5632602"/>
              <a:gd name="connsiteX1544" fmla="*/ 1141454 w 6943861"/>
              <a:gd name="connsiteY1544" fmla="*/ 3940923 h 5632602"/>
              <a:gd name="connsiteX1545" fmla="*/ 1125696 w 6943861"/>
              <a:gd name="connsiteY1545" fmla="*/ 3928426 h 5632602"/>
              <a:gd name="connsiteX1546" fmla="*/ 1114574 w 6943861"/>
              <a:gd name="connsiteY1546" fmla="*/ 3919500 h 5632602"/>
              <a:gd name="connsiteX1547" fmla="*/ 1101597 w 6943861"/>
              <a:gd name="connsiteY1547" fmla="*/ 3910573 h 5632602"/>
              <a:gd name="connsiteX1548" fmla="*/ 1084912 w 6943861"/>
              <a:gd name="connsiteY1548" fmla="*/ 3898075 h 5632602"/>
              <a:gd name="connsiteX1549" fmla="*/ 1065447 w 6943861"/>
              <a:gd name="connsiteY1549" fmla="*/ 3884685 h 5632602"/>
              <a:gd name="connsiteX1550" fmla="*/ 1043202 w 6943861"/>
              <a:gd name="connsiteY1550" fmla="*/ 3868617 h 5632602"/>
              <a:gd name="connsiteX1551" fmla="*/ 1024664 w 6943861"/>
              <a:gd name="connsiteY1551" fmla="*/ 3854335 h 5632602"/>
              <a:gd name="connsiteX1552" fmla="*/ 1008906 w 6943861"/>
              <a:gd name="connsiteY1552" fmla="*/ 3840944 h 5632602"/>
              <a:gd name="connsiteX1553" fmla="*/ 1003434 w 6943861"/>
              <a:gd name="connsiteY1553" fmla="*/ 3833039 h 5632602"/>
              <a:gd name="connsiteX1554" fmla="*/ 998274 w 6943861"/>
              <a:gd name="connsiteY1554" fmla="*/ 3828654 h 5632602"/>
              <a:gd name="connsiteX1555" fmla="*/ 990859 w 6943861"/>
              <a:gd name="connsiteY1555" fmla="*/ 3817942 h 5632602"/>
              <a:gd name="connsiteX1556" fmla="*/ 987152 w 6943861"/>
              <a:gd name="connsiteY1556" fmla="*/ 3801874 h 5632602"/>
              <a:gd name="connsiteX1557" fmla="*/ 983444 w 6943861"/>
              <a:gd name="connsiteY1557" fmla="*/ 3784020 h 5632602"/>
              <a:gd name="connsiteX1558" fmla="*/ 979737 w 6943861"/>
              <a:gd name="connsiteY1558" fmla="*/ 3767060 h 5632602"/>
              <a:gd name="connsiteX1559" fmla="*/ 976180 w 6943861"/>
              <a:gd name="connsiteY1559" fmla="*/ 3757925 h 5632602"/>
              <a:gd name="connsiteX1560" fmla="*/ 969976 w 6943861"/>
              <a:gd name="connsiteY1560" fmla="*/ 3757925 h 5632602"/>
              <a:gd name="connsiteX1561" fmla="*/ 961635 w 6943861"/>
              <a:gd name="connsiteY1561" fmla="*/ 3763281 h 5632602"/>
              <a:gd name="connsiteX1562" fmla="*/ 952366 w 6943861"/>
              <a:gd name="connsiteY1562" fmla="*/ 3770423 h 5632602"/>
              <a:gd name="connsiteX1563" fmla="*/ 941243 w 6943861"/>
              <a:gd name="connsiteY1563" fmla="*/ 3777564 h 5632602"/>
              <a:gd name="connsiteX1564" fmla="*/ 930120 w 6943861"/>
              <a:gd name="connsiteY1564" fmla="*/ 3782920 h 5632602"/>
              <a:gd name="connsiteX1565" fmla="*/ 918997 w 6943861"/>
              <a:gd name="connsiteY1565" fmla="*/ 3784706 h 5632602"/>
              <a:gd name="connsiteX1566" fmla="*/ 911582 w 6943861"/>
              <a:gd name="connsiteY1566" fmla="*/ 3781135 h 5632602"/>
              <a:gd name="connsiteX1567" fmla="*/ 906020 w 6943861"/>
              <a:gd name="connsiteY1567" fmla="*/ 3772208 h 5632602"/>
              <a:gd name="connsiteX1568" fmla="*/ 905604 w 6943861"/>
              <a:gd name="connsiteY1568" fmla="*/ 3771087 h 5632602"/>
              <a:gd name="connsiteX1569" fmla="*/ 900950 w 6943861"/>
              <a:gd name="connsiteY1569" fmla="*/ 3768845 h 5632602"/>
              <a:gd name="connsiteX1570" fmla="*/ 895388 w 6943861"/>
              <a:gd name="connsiteY1570" fmla="*/ 3759918 h 5632602"/>
              <a:gd name="connsiteX1571" fmla="*/ 881485 w 6943861"/>
              <a:gd name="connsiteY1571" fmla="*/ 3722426 h 5632602"/>
              <a:gd name="connsiteX1572" fmla="*/ 860171 w 6943861"/>
              <a:gd name="connsiteY1572" fmla="*/ 3693213 h 5632602"/>
              <a:gd name="connsiteX1573" fmla="*/ 837429 w 6943861"/>
              <a:gd name="connsiteY1573" fmla="*/ 3668657 h 5632602"/>
              <a:gd name="connsiteX1574" fmla="*/ 817037 w 6943861"/>
              <a:gd name="connsiteY1574" fmla="*/ 3650804 h 5632602"/>
              <a:gd name="connsiteX1575" fmla="*/ 792938 w 6943861"/>
              <a:gd name="connsiteY1575" fmla="*/ 3631165 h 5632602"/>
              <a:gd name="connsiteX1576" fmla="*/ 771620 w 6943861"/>
              <a:gd name="connsiteY1576" fmla="*/ 3612419 h 5632602"/>
              <a:gd name="connsiteX1577" fmla="*/ 749374 w 6943861"/>
              <a:gd name="connsiteY1577" fmla="*/ 3594565 h 5632602"/>
              <a:gd name="connsiteX1578" fmla="*/ 732690 w 6943861"/>
              <a:gd name="connsiteY1578" fmla="*/ 3576712 h 5632602"/>
              <a:gd name="connsiteX1579" fmla="*/ 720640 w 6943861"/>
              <a:gd name="connsiteY1579" fmla="*/ 3563322 h 5632602"/>
              <a:gd name="connsiteX1580" fmla="*/ 705810 w 6943861"/>
              <a:gd name="connsiteY1580" fmla="*/ 3550824 h 5632602"/>
              <a:gd name="connsiteX1581" fmla="*/ 690979 w 6943861"/>
              <a:gd name="connsiteY1581" fmla="*/ 3547253 h 5632602"/>
              <a:gd name="connsiteX1582" fmla="*/ 674295 w 6943861"/>
              <a:gd name="connsiteY1582" fmla="*/ 3549039 h 5632602"/>
              <a:gd name="connsiteX1583" fmla="*/ 662245 w 6943861"/>
              <a:gd name="connsiteY1583" fmla="*/ 3556180 h 5632602"/>
              <a:gd name="connsiteX1584" fmla="*/ 651122 w 6943861"/>
              <a:gd name="connsiteY1584" fmla="*/ 3565108 h 5632602"/>
              <a:gd name="connsiteX1585" fmla="*/ 641853 w 6943861"/>
              <a:gd name="connsiteY1585" fmla="*/ 3573141 h 5632602"/>
              <a:gd name="connsiteX1586" fmla="*/ 630731 w 6943861"/>
              <a:gd name="connsiteY1586" fmla="*/ 3574927 h 5632602"/>
              <a:gd name="connsiteX1587" fmla="*/ 617753 w 6943861"/>
              <a:gd name="connsiteY1587" fmla="*/ 3567785 h 5632602"/>
              <a:gd name="connsiteX1588" fmla="*/ 603850 w 6943861"/>
              <a:gd name="connsiteY1588" fmla="*/ 3554395 h 5632602"/>
              <a:gd name="connsiteX1589" fmla="*/ 601721 w 6943861"/>
              <a:gd name="connsiteY1589" fmla="*/ 3550295 h 5632602"/>
              <a:gd name="connsiteX1590" fmla="*/ 593218 w 6943861"/>
              <a:gd name="connsiteY1590" fmla="*/ 3542105 h 5632602"/>
              <a:gd name="connsiteX1591" fmla="*/ 580242 w 6943861"/>
              <a:gd name="connsiteY1591" fmla="*/ 3517110 h 5632602"/>
              <a:gd name="connsiteX1592" fmla="*/ 565122 w 6943861"/>
              <a:gd name="connsiteY1592" fmla="*/ 3494541 h 5632602"/>
              <a:gd name="connsiteX1593" fmla="*/ 545456 w 6943861"/>
              <a:gd name="connsiteY1593" fmla="*/ 3474947 h 5632602"/>
              <a:gd name="connsiteX1594" fmla="*/ 513941 w 6943861"/>
              <a:gd name="connsiteY1594" fmla="*/ 3450845 h 5632602"/>
              <a:gd name="connsiteX1595" fmla="*/ 485207 w 6943861"/>
              <a:gd name="connsiteY1595" fmla="*/ 3427636 h 5632602"/>
              <a:gd name="connsiteX1596" fmla="*/ 459254 w 6943861"/>
              <a:gd name="connsiteY1596" fmla="*/ 3407997 h 5632602"/>
              <a:gd name="connsiteX1597" fmla="*/ 441642 w 6943861"/>
              <a:gd name="connsiteY1597" fmla="*/ 3392821 h 5632602"/>
              <a:gd name="connsiteX1598" fmla="*/ 424958 w 6943861"/>
              <a:gd name="connsiteY1598" fmla="*/ 3374967 h 5632602"/>
              <a:gd name="connsiteX1599" fmla="*/ 421975 w 6943861"/>
              <a:gd name="connsiteY1599" fmla="*/ 3370862 h 5632602"/>
              <a:gd name="connsiteX1600" fmla="*/ 414326 w 6943861"/>
              <a:gd name="connsiteY1600" fmla="*/ 3362677 h 5632602"/>
              <a:gd name="connsiteX1601" fmla="*/ 401350 w 6943861"/>
              <a:gd name="connsiteY1601" fmla="*/ 3344823 h 5632602"/>
              <a:gd name="connsiteX1602" fmla="*/ 390226 w 6943861"/>
              <a:gd name="connsiteY1602" fmla="*/ 3331434 h 5632602"/>
              <a:gd name="connsiteX1603" fmla="*/ 390053 w 6943861"/>
              <a:gd name="connsiteY1603" fmla="*/ 3331226 h 5632602"/>
              <a:gd name="connsiteX1604" fmla="*/ 387882 w 6943861"/>
              <a:gd name="connsiteY1604" fmla="*/ 3331226 h 5632602"/>
              <a:gd name="connsiteX1605" fmla="*/ 381394 w 6943861"/>
              <a:gd name="connsiteY1605" fmla="*/ 3333012 h 5632602"/>
              <a:gd name="connsiteX1606" fmla="*/ 372125 w 6943861"/>
              <a:gd name="connsiteY1606" fmla="*/ 3333012 h 5632602"/>
              <a:gd name="connsiteX1607" fmla="*/ 362855 w 6943861"/>
              <a:gd name="connsiteY1607" fmla="*/ 3331226 h 5632602"/>
              <a:gd name="connsiteX1608" fmla="*/ 351733 w 6943861"/>
              <a:gd name="connsiteY1608" fmla="*/ 3329441 h 5632602"/>
              <a:gd name="connsiteX1609" fmla="*/ 346172 w 6943861"/>
              <a:gd name="connsiteY1609" fmla="*/ 3322299 h 5632602"/>
              <a:gd name="connsiteX1610" fmla="*/ 345241 w 6943861"/>
              <a:gd name="connsiteY1610" fmla="*/ 3317816 h 5632602"/>
              <a:gd name="connsiteX1611" fmla="*/ 341101 w 6943861"/>
              <a:gd name="connsiteY1611" fmla="*/ 3317151 h 5632602"/>
              <a:gd name="connsiteX1612" fmla="*/ 335540 w 6943861"/>
              <a:gd name="connsiteY1612" fmla="*/ 3310009 h 5632602"/>
              <a:gd name="connsiteX1613" fmla="*/ 333686 w 6943861"/>
              <a:gd name="connsiteY1613" fmla="*/ 3301083 h 5632602"/>
              <a:gd name="connsiteX1614" fmla="*/ 337394 w 6943861"/>
              <a:gd name="connsiteY1614" fmla="*/ 3288585 h 5632602"/>
              <a:gd name="connsiteX1615" fmla="*/ 342954 w 6943861"/>
              <a:gd name="connsiteY1615" fmla="*/ 3269839 h 5632602"/>
              <a:gd name="connsiteX1616" fmla="*/ 346662 w 6943861"/>
              <a:gd name="connsiteY1616" fmla="*/ 3253771 h 5632602"/>
              <a:gd name="connsiteX1617" fmla="*/ 346662 w 6943861"/>
              <a:gd name="connsiteY1617" fmla="*/ 3239488 h 5632602"/>
              <a:gd name="connsiteX1618" fmla="*/ 344809 w 6943861"/>
              <a:gd name="connsiteY1618" fmla="*/ 3223420 h 5632602"/>
              <a:gd name="connsiteX1619" fmla="*/ 342954 w 6943861"/>
              <a:gd name="connsiteY1619" fmla="*/ 3208245 h 5632602"/>
              <a:gd name="connsiteX1620" fmla="*/ 344809 w 6943861"/>
              <a:gd name="connsiteY1620" fmla="*/ 3190390 h 5632602"/>
              <a:gd name="connsiteX1621" fmla="*/ 344809 w 6943861"/>
              <a:gd name="connsiteY1621" fmla="*/ 3170751 h 5632602"/>
              <a:gd name="connsiteX1622" fmla="*/ 341101 w 6943861"/>
              <a:gd name="connsiteY1622" fmla="*/ 3153791 h 5632602"/>
              <a:gd name="connsiteX1623" fmla="*/ 339247 w 6943861"/>
              <a:gd name="connsiteY1623" fmla="*/ 3141294 h 5632602"/>
              <a:gd name="connsiteX1624" fmla="*/ 337394 w 6943861"/>
              <a:gd name="connsiteY1624" fmla="*/ 3132367 h 5632602"/>
              <a:gd name="connsiteX1625" fmla="*/ 342954 w 6943861"/>
              <a:gd name="connsiteY1625" fmla="*/ 3125225 h 5632602"/>
              <a:gd name="connsiteX1626" fmla="*/ 354078 w 6943861"/>
              <a:gd name="connsiteY1626" fmla="*/ 3121655 h 5632602"/>
              <a:gd name="connsiteX1627" fmla="*/ 365200 w 6943861"/>
              <a:gd name="connsiteY1627" fmla="*/ 3123441 h 5632602"/>
              <a:gd name="connsiteX1628" fmla="*/ 374469 w 6943861"/>
              <a:gd name="connsiteY1628" fmla="*/ 3130581 h 5632602"/>
              <a:gd name="connsiteX1629" fmla="*/ 379125 w 6943861"/>
              <a:gd name="connsiteY1629" fmla="*/ 3138268 h 5632602"/>
              <a:gd name="connsiteX1630" fmla="*/ 385101 w 6943861"/>
              <a:gd name="connsiteY1630" fmla="*/ 3142871 h 5632602"/>
              <a:gd name="connsiteX1631" fmla="*/ 391590 w 6943861"/>
              <a:gd name="connsiteY1631" fmla="*/ 3153584 h 5632602"/>
              <a:gd name="connsiteX1632" fmla="*/ 395773 w 6943861"/>
              <a:gd name="connsiteY1632" fmla="*/ 3161641 h 5632602"/>
              <a:gd name="connsiteX1633" fmla="*/ 403203 w 6943861"/>
              <a:gd name="connsiteY1633" fmla="*/ 3164503 h 5632602"/>
              <a:gd name="connsiteX1634" fmla="*/ 414326 w 6943861"/>
              <a:gd name="connsiteY1634" fmla="*/ 3162718 h 5632602"/>
              <a:gd name="connsiteX1635" fmla="*/ 431010 w 6943861"/>
              <a:gd name="connsiteY1635" fmla="*/ 3155576 h 5632602"/>
              <a:gd name="connsiteX1636" fmla="*/ 443061 w 6943861"/>
              <a:gd name="connsiteY1636" fmla="*/ 3153791 h 5632602"/>
              <a:gd name="connsiteX1637" fmla="*/ 456037 w 6943861"/>
              <a:gd name="connsiteY1637" fmla="*/ 3153791 h 5632602"/>
              <a:gd name="connsiteX1638" fmla="*/ 467159 w 6943861"/>
              <a:gd name="connsiteY1638" fmla="*/ 3150220 h 5632602"/>
              <a:gd name="connsiteX1639" fmla="*/ 474575 w 6943861"/>
              <a:gd name="connsiteY1639" fmla="*/ 3143079 h 5632602"/>
              <a:gd name="connsiteX1640" fmla="*/ 480136 w 6943861"/>
              <a:gd name="connsiteY1640" fmla="*/ 3128796 h 5632602"/>
              <a:gd name="connsiteX1641" fmla="*/ 482051 w 6943861"/>
              <a:gd name="connsiteY1641" fmla="*/ 3121726 h 5632602"/>
              <a:gd name="connsiteX1642" fmla="*/ 482051 w 6943861"/>
              <a:gd name="connsiteY1642" fmla="*/ 3105499 h 5632602"/>
              <a:gd name="connsiteX1643" fmla="*/ 478444 w 6943861"/>
              <a:gd name="connsiteY1643" fmla="*/ 3089001 h 5632602"/>
              <a:gd name="connsiteX1644" fmla="*/ 476641 w 6943861"/>
              <a:gd name="connsiteY1644" fmla="*/ 3076845 h 5632602"/>
              <a:gd name="connsiteX1645" fmla="*/ 474838 w 6943861"/>
              <a:gd name="connsiteY1645" fmla="*/ 3068162 h 5632602"/>
              <a:gd name="connsiteX1646" fmla="*/ 480247 w 6943861"/>
              <a:gd name="connsiteY1646" fmla="*/ 3061215 h 5632602"/>
              <a:gd name="connsiteX1647" fmla="*/ 484987 w 6943861"/>
              <a:gd name="connsiteY1647" fmla="*/ 3059694 h 5632602"/>
              <a:gd name="connsiteX1648" fmla="*/ 474084 w 6943861"/>
              <a:gd name="connsiteY1648" fmla="*/ 3051819 h 5632602"/>
              <a:gd name="connsiteX1649" fmla="*/ 457400 w 6943861"/>
              <a:gd name="connsiteY1649" fmla="*/ 3042891 h 5632602"/>
              <a:gd name="connsiteX1650" fmla="*/ 444423 w 6943861"/>
              <a:gd name="connsiteY1650" fmla="*/ 3033965 h 5632602"/>
              <a:gd name="connsiteX1651" fmla="*/ 436081 w 6943861"/>
              <a:gd name="connsiteY1651" fmla="*/ 3025038 h 5632602"/>
              <a:gd name="connsiteX1652" fmla="*/ 435730 w 6943861"/>
              <a:gd name="connsiteY1652" fmla="*/ 3023009 h 5632602"/>
              <a:gd name="connsiteX1653" fmla="*/ 433791 w 6943861"/>
              <a:gd name="connsiteY1653" fmla="*/ 3021675 h 5632602"/>
              <a:gd name="connsiteX1654" fmla="*/ 425449 w 6943861"/>
              <a:gd name="connsiteY1654" fmla="*/ 3012748 h 5632602"/>
              <a:gd name="connsiteX1655" fmla="*/ 423596 w 6943861"/>
              <a:gd name="connsiteY1655" fmla="*/ 3002036 h 5632602"/>
              <a:gd name="connsiteX1656" fmla="*/ 427303 w 6943861"/>
              <a:gd name="connsiteY1656" fmla="*/ 2988646 h 5632602"/>
              <a:gd name="connsiteX1657" fmla="*/ 433791 w 6943861"/>
              <a:gd name="connsiteY1657" fmla="*/ 2967222 h 5632602"/>
              <a:gd name="connsiteX1658" fmla="*/ 439352 w 6943861"/>
              <a:gd name="connsiteY1658" fmla="*/ 2944905 h 5632602"/>
              <a:gd name="connsiteX1659" fmla="*/ 443061 w 6943861"/>
              <a:gd name="connsiteY1659" fmla="*/ 2923480 h 5632602"/>
              <a:gd name="connsiteX1660" fmla="*/ 448622 w 6943861"/>
              <a:gd name="connsiteY1660" fmla="*/ 2903841 h 5632602"/>
              <a:gd name="connsiteX1661" fmla="*/ 456037 w 6943861"/>
              <a:gd name="connsiteY1661" fmla="*/ 2890452 h 5632602"/>
              <a:gd name="connsiteX1662" fmla="*/ 463452 w 6943861"/>
              <a:gd name="connsiteY1662" fmla="*/ 2881525 h 5632602"/>
              <a:gd name="connsiteX1663" fmla="*/ 470868 w 6943861"/>
              <a:gd name="connsiteY1663" fmla="*/ 2874384 h 5632602"/>
              <a:gd name="connsiteX1664" fmla="*/ 476429 w 6943861"/>
              <a:gd name="connsiteY1664" fmla="*/ 2870813 h 5632602"/>
              <a:gd name="connsiteX1665" fmla="*/ 480136 w 6943861"/>
              <a:gd name="connsiteY1665" fmla="*/ 2867242 h 5632602"/>
              <a:gd name="connsiteX1666" fmla="*/ 481990 w 6943861"/>
              <a:gd name="connsiteY1666" fmla="*/ 2865457 h 5632602"/>
              <a:gd name="connsiteX1667" fmla="*/ 483843 w 6943861"/>
              <a:gd name="connsiteY1667" fmla="*/ 2863671 h 5632602"/>
              <a:gd name="connsiteX1668" fmla="*/ 570973 w 6943861"/>
              <a:gd name="connsiteY1668" fmla="*/ 2876168 h 5632602"/>
              <a:gd name="connsiteX1669" fmla="*/ 577515 w 6943861"/>
              <a:gd name="connsiteY1669" fmla="*/ 2865592 h 5632602"/>
              <a:gd name="connsiteX1670" fmla="*/ 577622 w 6943861"/>
              <a:gd name="connsiteY1670" fmla="*/ 2864975 h 5632602"/>
              <a:gd name="connsiteX1671" fmla="*/ 583031 w 6943861"/>
              <a:gd name="connsiteY1671" fmla="*/ 2845872 h 5632602"/>
              <a:gd name="connsiteX1672" fmla="*/ 590244 w 6943861"/>
              <a:gd name="connsiteY1672" fmla="*/ 2832848 h 5632602"/>
              <a:gd name="connsiteX1673" fmla="*/ 597457 w 6943861"/>
              <a:gd name="connsiteY1673" fmla="*/ 2824164 h 5632602"/>
              <a:gd name="connsiteX1674" fmla="*/ 604670 w 6943861"/>
              <a:gd name="connsiteY1674" fmla="*/ 2817218 h 5632602"/>
              <a:gd name="connsiteX1675" fmla="*/ 610080 w 6943861"/>
              <a:gd name="connsiteY1675" fmla="*/ 2813745 h 5632602"/>
              <a:gd name="connsiteX1676" fmla="*/ 613686 w 6943861"/>
              <a:gd name="connsiteY1676" fmla="*/ 2810271 h 5632602"/>
              <a:gd name="connsiteX1677" fmla="*/ 615489 w 6943861"/>
              <a:gd name="connsiteY1677" fmla="*/ 2808535 h 5632602"/>
              <a:gd name="connsiteX1678" fmla="*/ 617292 w 6943861"/>
              <a:gd name="connsiteY1678" fmla="*/ 2806798 h 5632602"/>
              <a:gd name="connsiteX1679" fmla="*/ 627323 w 6943861"/>
              <a:gd name="connsiteY1679" fmla="*/ 2808237 h 5632602"/>
              <a:gd name="connsiteX1680" fmla="*/ 662736 w 6943861"/>
              <a:gd name="connsiteY1680" fmla="*/ 2777974 h 5632602"/>
              <a:gd name="connsiteX1681" fmla="*/ 688811 w 6943861"/>
              <a:gd name="connsiteY1681" fmla="*/ 2762388 h 5632602"/>
              <a:gd name="connsiteX1682" fmla="*/ 683563 w 6943861"/>
              <a:gd name="connsiteY1682" fmla="*/ 2758175 h 5632602"/>
              <a:gd name="connsiteX1683" fmla="*/ 669660 w 6943861"/>
              <a:gd name="connsiteY1683" fmla="*/ 2747461 h 5632602"/>
              <a:gd name="connsiteX1684" fmla="*/ 647415 w 6943861"/>
              <a:gd name="connsiteY1684" fmla="*/ 2734069 h 5632602"/>
              <a:gd name="connsiteX1685" fmla="*/ 623315 w 6943861"/>
              <a:gd name="connsiteY1685" fmla="*/ 2717997 h 5632602"/>
              <a:gd name="connsiteX1686" fmla="*/ 605704 w 6943861"/>
              <a:gd name="connsiteY1686" fmla="*/ 2700140 h 5632602"/>
              <a:gd name="connsiteX1687" fmla="*/ 590873 w 6943861"/>
              <a:gd name="connsiteY1687" fmla="*/ 2684068 h 5632602"/>
              <a:gd name="connsiteX1688" fmla="*/ 574190 w 6943861"/>
              <a:gd name="connsiteY1688" fmla="*/ 2672462 h 5632602"/>
              <a:gd name="connsiteX1689" fmla="*/ 556578 w 6943861"/>
              <a:gd name="connsiteY1689" fmla="*/ 2665319 h 5632602"/>
              <a:gd name="connsiteX1690" fmla="*/ 538039 w 6943861"/>
              <a:gd name="connsiteY1690" fmla="*/ 2665319 h 5632602"/>
              <a:gd name="connsiteX1691" fmla="*/ 513941 w 6943861"/>
              <a:gd name="connsiteY1691" fmla="*/ 2667104 h 5632602"/>
              <a:gd name="connsiteX1692" fmla="*/ 487061 w 6943861"/>
              <a:gd name="connsiteY1692" fmla="*/ 2672462 h 5632602"/>
              <a:gd name="connsiteX1693" fmla="*/ 459254 w 6943861"/>
              <a:gd name="connsiteY1693" fmla="*/ 2679604 h 5632602"/>
              <a:gd name="connsiteX1694" fmla="*/ 434227 w 6943861"/>
              <a:gd name="connsiteY1694" fmla="*/ 2684068 h 5632602"/>
              <a:gd name="connsiteX1695" fmla="*/ 413835 w 6943861"/>
              <a:gd name="connsiteY1695" fmla="*/ 2689425 h 5632602"/>
              <a:gd name="connsiteX1696" fmla="*/ 400858 w 6943861"/>
              <a:gd name="connsiteY1696" fmla="*/ 2691211 h 5632602"/>
              <a:gd name="connsiteX1697" fmla="*/ 383247 w 6943861"/>
              <a:gd name="connsiteY1697" fmla="*/ 2687640 h 5632602"/>
              <a:gd name="connsiteX1698" fmla="*/ 361002 w 6943861"/>
              <a:gd name="connsiteY1698" fmla="*/ 2682283 h 5632602"/>
              <a:gd name="connsiteX1699" fmla="*/ 336902 w 6943861"/>
              <a:gd name="connsiteY1699" fmla="*/ 2674247 h 5632602"/>
              <a:gd name="connsiteX1700" fmla="*/ 313730 w 6943861"/>
              <a:gd name="connsiteY1700" fmla="*/ 2665319 h 5632602"/>
              <a:gd name="connsiteX1701" fmla="*/ 287776 w 6943861"/>
              <a:gd name="connsiteY1701" fmla="*/ 2654604 h 5632602"/>
              <a:gd name="connsiteX1702" fmla="*/ 271092 w 6943861"/>
              <a:gd name="connsiteY1702" fmla="*/ 2640319 h 5632602"/>
              <a:gd name="connsiteX1703" fmla="*/ 264124 w 6943861"/>
              <a:gd name="connsiteY1703" fmla="*/ 2631166 h 5632602"/>
              <a:gd name="connsiteX1704" fmla="*/ 260460 w 6943861"/>
              <a:gd name="connsiteY1704" fmla="*/ 2628029 h 5632602"/>
              <a:gd name="connsiteX1705" fmla="*/ 251346 w 6943861"/>
              <a:gd name="connsiteY1705" fmla="*/ 2616058 h 5632602"/>
              <a:gd name="connsiteX1706" fmla="*/ 238650 w 6943861"/>
              <a:gd name="connsiteY1706" fmla="*/ 2609069 h 5632602"/>
              <a:gd name="connsiteX1707" fmla="*/ 225674 w 6943861"/>
              <a:gd name="connsiteY1707" fmla="*/ 2605497 h 5632602"/>
              <a:gd name="connsiteX1708" fmla="*/ 212698 w 6943861"/>
              <a:gd name="connsiteY1708" fmla="*/ 2601926 h 5632602"/>
              <a:gd name="connsiteX1709" fmla="*/ 202501 w 6943861"/>
              <a:gd name="connsiteY1709" fmla="*/ 2594783 h 5632602"/>
              <a:gd name="connsiteX1710" fmla="*/ 195997 w 6943861"/>
              <a:gd name="connsiteY1710" fmla="*/ 2585384 h 5632602"/>
              <a:gd name="connsiteX1711" fmla="*/ 191869 w 6943861"/>
              <a:gd name="connsiteY1711" fmla="*/ 2582493 h 5632602"/>
              <a:gd name="connsiteX1712" fmla="*/ 180746 w 6943861"/>
              <a:gd name="connsiteY1712" fmla="*/ 2566421 h 5632602"/>
              <a:gd name="connsiteX1713" fmla="*/ 171477 w 6943861"/>
              <a:gd name="connsiteY1713" fmla="*/ 2549458 h 5632602"/>
              <a:gd name="connsiteX1714" fmla="*/ 164062 w 6943861"/>
              <a:gd name="connsiteY1714" fmla="*/ 2531600 h 5632602"/>
              <a:gd name="connsiteX1715" fmla="*/ 162208 w 6943861"/>
              <a:gd name="connsiteY1715" fmla="*/ 2517315 h 5632602"/>
              <a:gd name="connsiteX1716" fmla="*/ 165916 w 6943861"/>
              <a:gd name="connsiteY1716" fmla="*/ 2502136 h 5632602"/>
              <a:gd name="connsiteX1717" fmla="*/ 171477 w 6943861"/>
              <a:gd name="connsiteY1717" fmla="*/ 2486065 h 5632602"/>
              <a:gd name="connsiteX1718" fmla="*/ 173332 w 6943861"/>
              <a:gd name="connsiteY1718" fmla="*/ 2466422 h 5632602"/>
              <a:gd name="connsiteX1719" fmla="*/ 171477 w 6943861"/>
              <a:gd name="connsiteY1719" fmla="*/ 2445887 h 5632602"/>
              <a:gd name="connsiteX1720" fmla="*/ 164062 w 6943861"/>
              <a:gd name="connsiteY1720" fmla="*/ 2429815 h 5632602"/>
              <a:gd name="connsiteX1721" fmla="*/ 160898 w 6943861"/>
              <a:gd name="connsiteY1721" fmla="*/ 2425244 h 5632602"/>
              <a:gd name="connsiteX1722" fmla="*/ 158011 w 6943861"/>
              <a:gd name="connsiteY1722" fmla="*/ 2422462 h 5632602"/>
              <a:gd name="connsiteX1723" fmla="*/ 149668 w 6943861"/>
              <a:gd name="connsiteY1723" fmla="*/ 2417105 h 5632602"/>
              <a:gd name="connsiteX1724" fmla="*/ 140399 w 6943861"/>
              <a:gd name="connsiteY1724" fmla="*/ 2409962 h 5632602"/>
              <a:gd name="connsiteX1725" fmla="*/ 136691 w 6943861"/>
              <a:gd name="connsiteY1725" fmla="*/ 2403712 h 5632602"/>
              <a:gd name="connsiteX1726" fmla="*/ 133035 w 6943861"/>
              <a:gd name="connsiteY1726" fmla="*/ 2400190 h 5632602"/>
              <a:gd name="connsiteX1727" fmla="*/ 129767 w 6943861"/>
              <a:gd name="connsiteY1727" fmla="*/ 2397672 h 5632602"/>
              <a:gd name="connsiteX1728" fmla="*/ 128896 w 6943861"/>
              <a:gd name="connsiteY1728" fmla="*/ 2396204 h 5632602"/>
              <a:gd name="connsiteX1729" fmla="*/ 127422 w 6943861"/>
              <a:gd name="connsiteY1729" fmla="*/ 2394784 h 5632602"/>
              <a:gd name="connsiteX1730" fmla="*/ 112592 w 6943861"/>
              <a:gd name="connsiteY1730" fmla="*/ 2387641 h 5632602"/>
              <a:gd name="connsiteX1731" fmla="*/ 93127 w 6943861"/>
              <a:gd name="connsiteY1731" fmla="*/ 2382284 h 5632602"/>
              <a:gd name="connsiteX1732" fmla="*/ 70881 w 6943861"/>
              <a:gd name="connsiteY1732" fmla="*/ 2376927 h 5632602"/>
              <a:gd name="connsiteX1733" fmla="*/ 48635 w 6943861"/>
              <a:gd name="connsiteY1733" fmla="*/ 2371569 h 5632602"/>
              <a:gd name="connsiteX1734" fmla="*/ 29170 w 6943861"/>
              <a:gd name="connsiteY1734" fmla="*/ 2367998 h 5632602"/>
              <a:gd name="connsiteX1735" fmla="*/ 16194 w 6943861"/>
              <a:gd name="connsiteY1735" fmla="*/ 2364426 h 5632602"/>
              <a:gd name="connsiteX1736" fmla="*/ 10632 w 6943861"/>
              <a:gd name="connsiteY1736" fmla="*/ 2360855 h 5632602"/>
              <a:gd name="connsiteX1737" fmla="*/ 14340 w 6943861"/>
              <a:gd name="connsiteY1737" fmla="*/ 2357284 h 5632602"/>
              <a:gd name="connsiteX1738" fmla="*/ 17949 w 6943861"/>
              <a:gd name="connsiteY1738" fmla="*/ 2355546 h 5632602"/>
              <a:gd name="connsiteX1739" fmla="*/ 5562 w 6943861"/>
              <a:gd name="connsiteY1739" fmla="*/ 2352136 h 5632602"/>
              <a:gd name="connsiteX1740" fmla="*/ 0 w 6943861"/>
              <a:gd name="connsiteY1740" fmla="*/ 2348565 h 5632602"/>
              <a:gd name="connsiteX1741" fmla="*/ 3708 w 6943861"/>
              <a:gd name="connsiteY1741" fmla="*/ 2344994 h 5632602"/>
              <a:gd name="connsiteX1742" fmla="*/ 11124 w 6943861"/>
              <a:gd name="connsiteY1742" fmla="*/ 2341422 h 5632602"/>
              <a:gd name="connsiteX1743" fmla="*/ 24100 w 6943861"/>
              <a:gd name="connsiteY1743" fmla="*/ 2333387 h 5632602"/>
              <a:gd name="connsiteX1744" fmla="*/ 38003 w 6943861"/>
              <a:gd name="connsiteY1744" fmla="*/ 2320887 h 5632602"/>
              <a:gd name="connsiteX1745" fmla="*/ 49127 w 6943861"/>
              <a:gd name="connsiteY1745" fmla="*/ 2311958 h 5632602"/>
              <a:gd name="connsiteX1746" fmla="*/ 58396 w 6943861"/>
              <a:gd name="connsiteY1746" fmla="*/ 2310172 h 5632602"/>
              <a:gd name="connsiteX1747" fmla="*/ 63956 w 6943861"/>
              <a:gd name="connsiteY1747" fmla="*/ 2315530 h 5632602"/>
              <a:gd name="connsiteX1748" fmla="*/ 71372 w 6943861"/>
              <a:gd name="connsiteY1748" fmla="*/ 2322672 h 5632602"/>
              <a:gd name="connsiteX1749" fmla="*/ 76933 w 6943861"/>
              <a:gd name="connsiteY1749" fmla="*/ 2329815 h 5632602"/>
              <a:gd name="connsiteX1750" fmla="*/ 82495 w 6943861"/>
              <a:gd name="connsiteY1750" fmla="*/ 2335173 h 5632602"/>
              <a:gd name="connsiteX1751" fmla="*/ 88983 w 6943861"/>
              <a:gd name="connsiteY1751" fmla="*/ 2336958 h 5632602"/>
              <a:gd name="connsiteX1752" fmla="*/ 98252 w 6943861"/>
              <a:gd name="connsiteY1752" fmla="*/ 2333387 h 5632602"/>
              <a:gd name="connsiteX1753" fmla="*/ 105667 w 6943861"/>
              <a:gd name="connsiteY1753" fmla="*/ 2326244 h 5632602"/>
              <a:gd name="connsiteX1754" fmla="*/ 105667 w 6943861"/>
              <a:gd name="connsiteY1754" fmla="*/ 2315530 h 5632602"/>
              <a:gd name="connsiteX1755" fmla="*/ 103814 w 6943861"/>
              <a:gd name="connsiteY1755" fmla="*/ 2306601 h 5632602"/>
              <a:gd name="connsiteX1756" fmla="*/ 100106 w 6943861"/>
              <a:gd name="connsiteY1756" fmla="*/ 2295887 h 5632602"/>
              <a:gd name="connsiteX1757" fmla="*/ 100106 w 6943861"/>
              <a:gd name="connsiteY1757" fmla="*/ 2280708 h 5632602"/>
              <a:gd name="connsiteX1758" fmla="*/ 101960 w 6943861"/>
              <a:gd name="connsiteY1758" fmla="*/ 2261065 h 5632602"/>
              <a:gd name="connsiteX1759" fmla="*/ 105667 w 6943861"/>
              <a:gd name="connsiteY1759" fmla="*/ 2241422 h 5632602"/>
              <a:gd name="connsiteX1760" fmla="*/ 107521 w 6943861"/>
              <a:gd name="connsiteY1760" fmla="*/ 2224459 h 5632602"/>
              <a:gd name="connsiteX1761" fmla="*/ 107521 w 6943861"/>
              <a:gd name="connsiteY1761" fmla="*/ 2210173 h 5632602"/>
              <a:gd name="connsiteX1762" fmla="*/ 111228 w 6943861"/>
              <a:gd name="connsiteY1762" fmla="*/ 2199458 h 5632602"/>
              <a:gd name="connsiteX1763" fmla="*/ 116790 w 6943861"/>
              <a:gd name="connsiteY1763" fmla="*/ 2188744 h 5632602"/>
              <a:gd name="connsiteX1764" fmla="*/ 122352 w 6943861"/>
              <a:gd name="connsiteY1764" fmla="*/ 2178030 h 5632602"/>
              <a:gd name="connsiteX1765" fmla="*/ 126059 w 6943861"/>
              <a:gd name="connsiteY1765" fmla="*/ 2168209 h 5632602"/>
              <a:gd name="connsiteX1766" fmla="*/ 122352 w 6943861"/>
              <a:gd name="connsiteY1766" fmla="*/ 2157494 h 5632602"/>
              <a:gd name="connsiteX1767" fmla="*/ 114813 w 6943861"/>
              <a:gd name="connsiteY1767" fmla="*/ 2147508 h 5632602"/>
              <a:gd name="connsiteX1768" fmla="*/ 97762 w 6943861"/>
              <a:gd name="connsiteY1768" fmla="*/ 2134070 h 5632602"/>
              <a:gd name="connsiteX1769" fmla="*/ 78296 w 6943861"/>
              <a:gd name="connsiteY1769" fmla="*/ 2124249 h 5632602"/>
              <a:gd name="connsiteX1770" fmla="*/ 61612 w 6943861"/>
              <a:gd name="connsiteY1770" fmla="*/ 2122463 h 5632602"/>
              <a:gd name="connsiteX1771" fmla="*/ 50490 w 6943861"/>
              <a:gd name="connsiteY1771" fmla="*/ 2124249 h 5632602"/>
              <a:gd name="connsiteX1772" fmla="*/ 39367 w 6943861"/>
              <a:gd name="connsiteY1772" fmla="*/ 2126035 h 5632602"/>
              <a:gd name="connsiteX1773" fmla="*/ 29170 w 6943861"/>
              <a:gd name="connsiteY1773" fmla="*/ 2124249 h 5632602"/>
              <a:gd name="connsiteX1774" fmla="*/ 23609 w 6943861"/>
              <a:gd name="connsiteY1774" fmla="*/ 2117106 h 5632602"/>
              <a:gd name="connsiteX1775" fmla="*/ 22277 w 6943861"/>
              <a:gd name="connsiteY1775" fmla="*/ 2112614 h 5632602"/>
              <a:gd name="connsiteX1776" fmla="*/ 18538 w 6943861"/>
              <a:gd name="connsiteY1776" fmla="*/ 2111959 h 5632602"/>
              <a:gd name="connsiteX1777" fmla="*/ 12977 w 6943861"/>
              <a:gd name="connsiteY1777" fmla="*/ 2104816 h 5632602"/>
              <a:gd name="connsiteX1778" fmla="*/ 9269 w 6943861"/>
              <a:gd name="connsiteY1778" fmla="*/ 2092316 h 5632602"/>
              <a:gd name="connsiteX1779" fmla="*/ 9269 w 6943861"/>
              <a:gd name="connsiteY1779" fmla="*/ 2076244 h 5632602"/>
              <a:gd name="connsiteX1780" fmla="*/ 9269 w 6943861"/>
              <a:gd name="connsiteY1780" fmla="*/ 2061959 h 5632602"/>
              <a:gd name="connsiteX1781" fmla="*/ 11124 w 6943861"/>
              <a:gd name="connsiteY1781" fmla="*/ 2050352 h 5632602"/>
              <a:gd name="connsiteX1782" fmla="*/ 11124 w 6943861"/>
              <a:gd name="connsiteY1782" fmla="*/ 2046780 h 5632602"/>
              <a:gd name="connsiteX1783" fmla="*/ 3708 w 6943861"/>
              <a:gd name="connsiteY1783" fmla="*/ 2003031 h 5632602"/>
              <a:gd name="connsiteX1784" fmla="*/ 26881 w 6943861"/>
              <a:gd name="connsiteY1784" fmla="*/ 1967316 h 5632602"/>
              <a:gd name="connsiteX1785" fmla="*/ 30589 w 6943861"/>
              <a:gd name="connsiteY1785" fmla="*/ 1963745 h 5632602"/>
              <a:gd name="connsiteX1786" fmla="*/ 36150 w 6943861"/>
              <a:gd name="connsiteY1786" fmla="*/ 1954816 h 5632602"/>
              <a:gd name="connsiteX1787" fmla="*/ 45418 w 6943861"/>
              <a:gd name="connsiteY1787" fmla="*/ 1943209 h 5632602"/>
              <a:gd name="connsiteX1788" fmla="*/ 54687 w 6943861"/>
              <a:gd name="connsiteY1788" fmla="*/ 1928924 h 5632602"/>
              <a:gd name="connsiteX1789" fmla="*/ 63956 w 6943861"/>
              <a:gd name="connsiteY1789" fmla="*/ 1912852 h 5632602"/>
              <a:gd name="connsiteX1790" fmla="*/ 71372 w 6943861"/>
              <a:gd name="connsiteY1790" fmla="*/ 1896780 h 5632602"/>
              <a:gd name="connsiteX1791" fmla="*/ 80641 w 6943861"/>
              <a:gd name="connsiteY1791" fmla="*/ 1885174 h 5632602"/>
              <a:gd name="connsiteX1792" fmla="*/ 92691 w 6943861"/>
              <a:gd name="connsiteY1792" fmla="*/ 1879817 h 5632602"/>
              <a:gd name="connsiteX1793" fmla="*/ 107521 w 6943861"/>
              <a:gd name="connsiteY1793" fmla="*/ 1879817 h 5632602"/>
              <a:gd name="connsiteX1794" fmla="*/ 126059 w 6943861"/>
              <a:gd name="connsiteY1794" fmla="*/ 1881602 h 5632602"/>
              <a:gd name="connsiteX1795" fmla="*/ 142743 w 6943861"/>
              <a:gd name="connsiteY1795" fmla="*/ 1881602 h 5632602"/>
              <a:gd name="connsiteX1796" fmla="*/ 158501 w 6943861"/>
              <a:gd name="connsiteY1796" fmla="*/ 1879817 h 5632602"/>
              <a:gd name="connsiteX1797" fmla="*/ 175185 w 6943861"/>
              <a:gd name="connsiteY1797" fmla="*/ 1874459 h 5632602"/>
              <a:gd name="connsiteX1798" fmla="*/ 186308 w 6943861"/>
              <a:gd name="connsiteY1798" fmla="*/ 1867317 h 5632602"/>
              <a:gd name="connsiteX1799" fmla="*/ 195577 w 6943861"/>
              <a:gd name="connsiteY1799" fmla="*/ 1861959 h 5632602"/>
              <a:gd name="connsiteX1800" fmla="*/ 203918 w 6943861"/>
              <a:gd name="connsiteY1800" fmla="*/ 1856602 h 5632602"/>
              <a:gd name="connsiteX1801" fmla="*/ 216895 w 6943861"/>
              <a:gd name="connsiteY1801" fmla="*/ 1856602 h 5632602"/>
              <a:gd name="connsiteX1802" fmla="*/ 223812 w 6943861"/>
              <a:gd name="connsiteY1802" fmla="*/ 1856602 h 5632602"/>
              <a:gd name="connsiteX1803" fmla="*/ 225091 w 6943861"/>
              <a:gd name="connsiteY1803" fmla="*/ 1855000 h 5632602"/>
              <a:gd name="connsiteX1804" fmla="*/ 236812 w 6943861"/>
              <a:gd name="connsiteY1804" fmla="*/ 1849789 h 5632602"/>
              <a:gd name="connsiteX1805" fmla="*/ 251238 w 6943861"/>
              <a:gd name="connsiteY1805" fmla="*/ 1849789 h 5632602"/>
              <a:gd name="connsiteX1806" fmla="*/ 269270 w 6943861"/>
              <a:gd name="connsiteY1806" fmla="*/ 1851526 h 5632602"/>
              <a:gd name="connsiteX1807" fmla="*/ 278516 w 6943861"/>
              <a:gd name="connsiteY1807" fmla="*/ 1851526 h 5632602"/>
              <a:gd name="connsiteX1808" fmla="*/ 280852 w 6943861"/>
              <a:gd name="connsiteY1808" fmla="*/ 1851245 h 5632602"/>
              <a:gd name="connsiteX1809" fmla="*/ 291975 w 6943861"/>
              <a:gd name="connsiteY1809" fmla="*/ 1849459 h 5632602"/>
              <a:gd name="connsiteX1810" fmla="*/ 295682 w 6943861"/>
              <a:gd name="connsiteY1810" fmla="*/ 1849459 h 5632602"/>
              <a:gd name="connsiteX1811" fmla="*/ 294608 w 6943861"/>
              <a:gd name="connsiteY1811" fmla="*/ 1850494 h 5632602"/>
              <a:gd name="connsiteX1812" fmla="*/ 300827 w 6943861"/>
              <a:gd name="connsiteY1812" fmla="*/ 1849789 h 5632602"/>
              <a:gd name="connsiteX1813" fmla="*/ 317055 w 6943861"/>
              <a:gd name="connsiteY1813" fmla="*/ 1844578 h 5632602"/>
              <a:gd name="connsiteX1814" fmla="*/ 327875 w 6943861"/>
              <a:gd name="connsiteY1814" fmla="*/ 1837630 h 5632602"/>
              <a:gd name="connsiteX1815" fmla="*/ 336891 w 6943861"/>
              <a:gd name="connsiteY1815" fmla="*/ 1832419 h 5632602"/>
              <a:gd name="connsiteX1816" fmla="*/ 345005 w 6943861"/>
              <a:gd name="connsiteY1816" fmla="*/ 1827208 h 5632602"/>
              <a:gd name="connsiteX1817" fmla="*/ 357628 w 6943861"/>
              <a:gd name="connsiteY1817" fmla="*/ 1827208 h 5632602"/>
              <a:gd name="connsiteX1818" fmla="*/ 372054 w 6943861"/>
              <a:gd name="connsiteY1818" fmla="*/ 1827208 h 5632602"/>
              <a:gd name="connsiteX1819" fmla="*/ 388283 w 6943861"/>
              <a:gd name="connsiteY1819" fmla="*/ 1825471 h 5632602"/>
              <a:gd name="connsiteX1820" fmla="*/ 405413 w 6943861"/>
              <a:gd name="connsiteY1820" fmla="*/ 1823734 h 5632602"/>
              <a:gd name="connsiteX1821" fmla="*/ 419839 w 6943861"/>
              <a:gd name="connsiteY1821" fmla="*/ 1821997 h 5632602"/>
              <a:gd name="connsiteX1822" fmla="*/ 430659 w 6943861"/>
              <a:gd name="connsiteY1822" fmla="*/ 1820260 h 5632602"/>
              <a:gd name="connsiteX1823" fmla="*/ 434265 w 6943861"/>
              <a:gd name="connsiteY1823" fmla="*/ 1820260 h 5632602"/>
              <a:gd name="connsiteX1824" fmla="*/ 432462 w 6943861"/>
              <a:gd name="connsiteY1824" fmla="*/ 1821997 h 5632602"/>
              <a:gd name="connsiteX1825" fmla="*/ 430659 w 6943861"/>
              <a:gd name="connsiteY1825" fmla="*/ 1828945 h 5632602"/>
              <a:gd name="connsiteX1826" fmla="*/ 429526 w 6943861"/>
              <a:gd name="connsiteY1826" fmla="*/ 1834401 h 5632602"/>
              <a:gd name="connsiteX1827" fmla="*/ 430471 w 6943861"/>
              <a:gd name="connsiteY1827" fmla="*/ 1834287 h 5632602"/>
              <a:gd name="connsiteX1828" fmla="*/ 441291 w 6943861"/>
              <a:gd name="connsiteY1828" fmla="*/ 1832550 h 5632602"/>
              <a:gd name="connsiteX1829" fmla="*/ 444897 w 6943861"/>
              <a:gd name="connsiteY1829" fmla="*/ 1832550 h 5632602"/>
              <a:gd name="connsiteX1830" fmla="*/ 443094 w 6943861"/>
              <a:gd name="connsiteY1830" fmla="*/ 1834287 h 5632602"/>
              <a:gd name="connsiteX1831" fmla="*/ 441291 w 6943861"/>
              <a:gd name="connsiteY1831" fmla="*/ 1841235 h 5632602"/>
              <a:gd name="connsiteX1832" fmla="*/ 440492 w 6943861"/>
              <a:gd name="connsiteY1832" fmla="*/ 1845081 h 5632602"/>
              <a:gd name="connsiteX1833" fmla="*/ 450475 w 6943861"/>
              <a:gd name="connsiteY1833" fmla="*/ 1836067 h 5632602"/>
              <a:gd name="connsiteX1834" fmla="*/ 463452 w 6943861"/>
              <a:gd name="connsiteY1834" fmla="*/ 1827138 h 5632602"/>
              <a:gd name="connsiteX1835" fmla="*/ 478282 w 6943861"/>
              <a:gd name="connsiteY1835" fmla="*/ 1825352 h 5632602"/>
              <a:gd name="connsiteX1836" fmla="*/ 495893 w 6943861"/>
              <a:gd name="connsiteY1836" fmla="*/ 1827138 h 5632602"/>
              <a:gd name="connsiteX1837" fmla="*/ 518138 w 6943861"/>
              <a:gd name="connsiteY1837" fmla="*/ 1832495 h 5632602"/>
              <a:gd name="connsiteX1838" fmla="*/ 542238 w 6943861"/>
              <a:gd name="connsiteY1838" fmla="*/ 1839638 h 5632602"/>
              <a:gd name="connsiteX1839" fmla="*/ 554392 w 6943861"/>
              <a:gd name="connsiteY1839" fmla="*/ 1843540 h 5632602"/>
              <a:gd name="connsiteX1840" fmla="*/ 558687 w 6943861"/>
              <a:gd name="connsiteY1840" fmla="*/ 1837630 h 5632602"/>
              <a:gd name="connsiteX1841" fmla="*/ 570408 w 6943861"/>
              <a:gd name="connsiteY1841" fmla="*/ 1820260 h 5632602"/>
              <a:gd name="connsiteX1842" fmla="*/ 584834 w 6943861"/>
              <a:gd name="connsiteY1842" fmla="*/ 1807233 h 5632602"/>
              <a:gd name="connsiteX1843" fmla="*/ 597457 w 6943861"/>
              <a:gd name="connsiteY1843" fmla="*/ 1798548 h 5632602"/>
              <a:gd name="connsiteX1844" fmla="*/ 611882 w 6943861"/>
              <a:gd name="connsiteY1844" fmla="*/ 1796811 h 5632602"/>
              <a:gd name="connsiteX1845" fmla="*/ 629013 w 6943861"/>
              <a:gd name="connsiteY1845" fmla="*/ 1798548 h 5632602"/>
              <a:gd name="connsiteX1846" fmla="*/ 650651 w 6943861"/>
              <a:gd name="connsiteY1846" fmla="*/ 1803759 h 5632602"/>
              <a:gd name="connsiteX1847" fmla="*/ 670914 w 6943861"/>
              <a:gd name="connsiteY1847" fmla="*/ 1809765 h 5632602"/>
              <a:gd name="connsiteX1848" fmla="*/ 674786 w 6943861"/>
              <a:gd name="connsiteY1848" fmla="*/ 1807495 h 5632602"/>
              <a:gd name="connsiteX1849" fmla="*/ 697031 w 6943861"/>
              <a:gd name="connsiteY1849" fmla="*/ 1798567 h 5632602"/>
              <a:gd name="connsiteX1850" fmla="*/ 725765 w 6943861"/>
              <a:gd name="connsiteY1850" fmla="*/ 1791424 h 5632602"/>
              <a:gd name="connsiteX1851" fmla="*/ 760987 w 6943861"/>
              <a:gd name="connsiteY1851" fmla="*/ 1785174 h 5632602"/>
              <a:gd name="connsiteX1852" fmla="*/ 795283 w 6943861"/>
              <a:gd name="connsiteY1852" fmla="*/ 1779817 h 5632602"/>
              <a:gd name="connsiteX1853" fmla="*/ 804765 w 6943861"/>
              <a:gd name="connsiteY1853" fmla="*/ 1778742 h 5632602"/>
              <a:gd name="connsiteX1854" fmla="*/ 824662 w 6943861"/>
              <a:gd name="connsiteY1854" fmla="*/ 1770756 h 5632602"/>
              <a:gd name="connsiteX1855" fmla="*/ 852612 w 6943861"/>
              <a:gd name="connsiteY1855" fmla="*/ 1763808 h 5632602"/>
              <a:gd name="connsiteX1856" fmla="*/ 886873 w 6943861"/>
              <a:gd name="connsiteY1856" fmla="*/ 1757729 h 5632602"/>
              <a:gd name="connsiteX1857" fmla="*/ 888078 w 6943861"/>
              <a:gd name="connsiteY1857" fmla="*/ 1757541 h 5632602"/>
              <a:gd name="connsiteX1858" fmla="*/ 890754 w 6943861"/>
              <a:gd name="connsiteY1858" fmla="*/ 1753031 h 5632602"/>
              <a:gd name="connsiteX1859" fmla="*/ 894461 w 6943861"/>
              <a:gd name="connsiteY1859" fmla="*/ 1736960 h 5632602"/>
              <a:gd name="connsiteX1860" fmla="*/ 895388 w 6943861"/>
              <a:gd name="connsiteY1860" fmla="*/ 1718210 h 5632602"/>
              <a:gd name="connsiteX1861" fmla="*/ 895388 w 6943861"/>
              <a:gd name="connsiteY1861" fmla="*/ 1698567 h 5632602"/>
              <a:gd name="connsiteX1862" fmla="*/ 895388 w 6943861"/>
              <a:gd name="connsiteY1862" fmla="*/ 1680710 h 5632602"/>
              <a:gd name="connsiteX1863" fmla="*/ 895388 w 6943861"/>
              <a:gd name="connsiteY1863" fmla="*/ 1667317 h 5632602"/>
              <a:gd name="connsiteX1864" fmla="*/ 900950 w 6943861"/>
              <a:gd name="connsiteY1864" fmla="*/ 1654817 h 5632602"/>
              <a:gd name="connsiteX1865" fmla="*/ 913926 w 6943861"/>
              <a:gd name="connsiteY1865" fmla="*/ 1644103 h 5632602"/>
              <a:gd name="connsiteX1866" fmla="*/ 930610 w 6943861"/>
              <a:gd name="connsiteY1866" fmla="*/ 1633388 h 5632602"/>
              <a:gd name="connsiteX1867" fmla="*/ 949148 w 6943861"/>
              <a:gd name="connsiteY1867" fmla="*/ 1624460 h 5632602"/>
              <a:gd name="connsiteX1868" fmla="*/ 963052 w 6943861"/>
              <a:gd name="connsiteY1868" fmla="*/ 1614639 h 5632602"/>
              <a:gd name="connsiteX1869" fmla="*/ 974175 w 6943861"/>
              <a:gd name="connsiteY1869" fmla="*/ 1603925 h 5632602"/>
              <a:gd name="connsiteX1870" fmla="*/ 981590 w 6943861"/>
              <a:gd name="connsiteY1870" fmla="*/ 1584281 h 5632602"/>
              <a:gd name="connsiteX1871" fmla="*/ 983444 w 6943861"/>
              <a:gd name="connsiteY1871" fmla="*/ 1560175 h 5632602"/>
              <a:gd name="connsiteX1872" fmla="*/ 979736 w 6943861"/>
              <a:gd name="connsiteY1872" fmla="*/ 1529817 h 5632602"/>
              <a:gd name="connsiteX1873" fmla="*/ 968613 w 6943861"/>
              <a:gd name="connsiteY1873" fmla="*/ 1496785 h 5632602"/>
              <a:gd name="connsiteX1874" fmla="*/ 963052 w 6943861"/>
              <a:gd name="connsiteY1874" fmla="*/ 1473571 h 5632602"/>
              <a:gd name="connsiteX1875" fmla="*/ 964906 w 6943861"/>
              <a:gd name="connsiteY1875" fmla="*/ 1454821 h 5632602"/>
              <a:gd name="connsiteX1876" fmla="*/ 970467 w 6943861"/>
              <a:gd name="connsiteY1876" fmla="*/ 1436964 h 5632602"/>
              <a:gd name="connsiteX1877" fmla="*/ 979736 w 6943861"/>
              <a:gd name="connsiteY1877" fmla="*/ 1420892 h 5632602"/>
              <a:gd name="connsiteX1878" fmla="*/ 990859 w 6943861"/>
              <a:gd name="connsiteY1878" fmla="*/ 1401249 h 5632602"/>
              <a:gd name="connsiteX1879" fmla="*/ 1001982 w 6943861"/>
              <a:gd name="connsiteY1879" fmla="*/ 1380714 h 5632602"/>
              <a:gd name="connsiteX1880" fmla="*/ 1005690 w 6943861"/>
              <a:gd name="connsiteY1880" fmla="*/ 1366428 h 5632602"/>
              <a:gd name="connsiteX1881" fmla="*/ 1004279 w 6943861"/>
              <a:gd name="connsiteY1881" fmla="*/ 1362351 h 5632602"/>
              <a:gd name="connsiteX1882" fmla="*/ 994076 w 6943861"/>
              <a:gd name="connsiteY1882" fmla="*/ 1359075 h 5632602"/>
              <a:gd name="connsiteX1883" fmla="*/ 982954 w 6943861"/>
              <a:gd name="connsiteY1883" fmla="*/ 1357289 h 5632602"/>
              <a:gd name="connsiteX1884" fmla="*/ 969976 w 6943861"/>
              <a:gd name="connsiteY1884" fmla="*/ 1354610 h 5632602"/>
              <a:gd name="connsiteX1885" fmla="*/ 959780 w 6943861"/>
              <a:gd name="connsiteY1885" fmla="*/ 1351040 h 5632602"/>
              <a:gd name="connsiteX1886" fmla="*/ 950511 w 6943861"/>
              <a:gd name="connsiteY1886" fmla="*/ 1343896 h 5632602"/>
              <a:gd name="connsiteX1887" fmla="*/ 948010 w 6943861"/>
              <a:gd name="connsiteY1887" fmla="*/ 1337873 h 5632602"/>
              <a:gd name="connsiteX1888" fmla="*/ 939879 w 6943861"/>
              <a:gd name="connsiteY1888" fmla="*/ 1331606 h 5632602"/>
              <a:gd name="connsiteX1889" fmla="*/ 936172 w 6943861"/>
              <a:gd name="connsiteY1889" fmla="*/ 1322678 h 5632602"/>
              <a:gd name="connsiteX1890" fmla="*/ 939879 w 6943861"/>
              <a:gd name="connsiteY1890" fmla="*/ 1317321 h 5632602"/>
              <a:gd name="connsiteX1891" fmla="*/ 951002 w 6943861"/>
              <a:gd name="connsiteY1891" fmla="*/ 1311964 h 5632602"/>
              <a:gd name="connsiteX1892" fmla="*/ 963052 w 6943861"/>
              <a:gd name="connsiteY1892" fmla="*/ 1310178 h 5632602"/>
              <a:gd name="connsiteX1893" fmla="*/ 981590 w 6943861"/>
              <a:gd name="connsiteY1893" fmla="*/ 1308393 h 5632602"/>
              <a:gd name="connsiteX1894" fmla="*/ 1000128 w 6943861"/>
              <a:gd name="connsiteY1894" fmla="*/ 1308393 h 5632602"/>
              <a:gd name="connsiteX1895" fmla="*/ 1019593 w 6943861"/>
              <a:gd name="connsiteY1895" fmla="*/ 1310178 h 5632602"/>
              <a:gd name="connsiteX1896" fmla="*/ 1043692 w 6943861"/>
              <a:gd name="connsiteY1896" fmla="*/ 1310178 h 5632602"/>
              <a:gd name="connsiteX1897" fmla="*/ 1057825 w 6943861"/>
              <a:gd name="connsiteY1897" fmla="*/ 1309170 h 5632602"/>
              <a:gd name="connsiteX1898" fmla="*/ 1057278 w 6943861"/>
              <a:gd name="connsiteY1898" fmla="*/ 1307853 h 5632602"/>
              <a:gd name="connsiteX1899" fmla="*/ 1060884 w 6943861"/>
              <a:gd name="connsiteY1899" fmla="*/ 1302642 h 5632602"/>
              <a:gd name="connsiteX1900" fmla="*/ 1071703 w 6943861"/>
              <a:gd name="connsiteY1900" fmla="*/ 1297431 h 5632602"/>
              <a:gd name="connsiteX1901" fmla="*/ 1083425 w 6943861"/>
              <a:gd name="connsiteY1901" fmla="*/ 1295694 h 5632602"/>
              <a:gd name="connsiteX1902" fmla="*/ 1101457 w 6943861"/>
              <a:gd name="connsiteY1902" fmla="*/ 1293957 h 5632602"/>
              <a:gd name="connsiteX1903" fmla="*/ 1119489 w 6943861"/>
              <a:gd name="connsiteY1903" fmla="*/ 1293957 h 5632602"/>
              <a:gd name="connsiteX1904" fmla="*/ 1138423 w 6943861"/>
              <a:gd name="connsiteY1904" fmla="*/ 1295694 h 5632602"/>
              <a:gd name="connsiteX1905" fmla="*/ 1161864 w 6943861"/>
              <a:gd name="connsiteY1905" fmla="*/ 1295694 h 5632602"/>
              <a:gd name="connsiteX1906" fmla="*/ 1186208 w 6943861"/>
              <a:gd name="connsiteY1906" fmla="*/ 1293957 h 5632602"/>
              <a:gd name="connsiteX1907" fmla="*/ 1207847 w 6943861"/>
              <a:gd name="connsiteY1907" fmla="*/ 1290483 h 5632602"/>
              <a:gd name="connsiteX1908" fmla="*/ 1229485 w 6943861"/>
              <a:gd name="connsiteY1908" fmla="*/ 1287009 h 5632602"/>
              <a:gd name="connsiteX1909" fmla="*/ 1233150 w 6943861"/>
              <a:gd name="connsiteY1909" fmla="*/ 1286673 h 5632602"/>
              <a:gd name="connsiteX1910" fmla="*/ 1230000 w 6943861"/>
              <a:gd name="connsiteY1910" fmla="*/ 1282500 h 5632602"/>
              <a:gd name="connsiteX1911" fmla="*/ 1230000 w 6943861"/>
              <a:gd name="connsiteY1911" fmla="*/ 1268214 h 5632602"/>
              <a:gd name="connsiteX1912" fmla="*/ 1237415 w 6943861"/>
              <a:gd name="connsiteY1912" fmla="*/ 1252143 h 5632602"/>
              <a:gd name="connsiteX1913" fmla="*/ 1249465 w 6943861"/>
              <a:gd name="connsiteY1913" fmla="*/ 1233392 h 5632602"/>
              <a:gd name="connsiteX1914" fmla="*/ 1266149 w 6943861"/>
              <a:gd name="connsiteY1914" fmla="*/ 1208392 h 5632602"/>
              <a:gd name="connsiteX1915" fmla="*/ 1280980 w 6943861"/>
              <a:gd name="connsiteY1915" fmla="*/ 1179821 h 5632602"/>
              <a:gd name="connsiteX1916" fmla="*/ 1297664 w 6943861"/>
              <a:gd name="connsiteY1916" fmla="*/ 1148571 h 5632602"/>
              <a:gd name="connsiteX1917" fmla="*/ 1313421 w 6943861"/>
              <a:gd name="connsiteY1917" fmla="*/ 1120892 h 5632602"/>
              <a:gd name="connsiteX1918" fmla="*/ 1330105 w 6943861"/>
              <a:gd name="connsiteY1918" fmla="*/ 1094108 h 5632602"/>
              <a:gd name="connsiteX1919" fmla="*/ 1343082 w 6943861"/>
              <a:gd name="connsiteY1919" fmla="*/ 1072679 h 5632602"/>
              <a:gd name="connsiteX1920" fmla="*/ 1354205 w 6943861"/>
              <a:gd name="connsiteY1920" fmla="*/ 1055714 h 5632602"/>
              <a:gd name="connsiteX1921" fmla="*/ 1360693 w 6943861"/>
              <a:gd name="connsiteY1921" fmla="*/ 1048571 h 5632602"/>
              <a:gd name="connsiteX1922" fmla="*/ 1371816 w 6943861"/>
              <a:gd name="connsiteY1922" fmla="*/ 1048571 h 5632602"/>
              <a:gd name="connsiteX1923" fmla="*/ 1384792 w 6943861"/>
              <a:gd name="connsiteY1923" fmla="*/ 1053928 h 5632602"/>
              <a:gd name="connsiteX1924" fmla="*/ 1397769 w 6943861"/>
              <a:gd name="connsiteY1924" fmla="*/ 1062857 h 5632602"/>
              <a:gd name="connsiteX1925" fmla="*/ 1412599 w 6943861"/>
              <a:gd name="connsiteY1925" fmla="*/ 1074463 h 5632602"/>
              <a:gd name="connsiteX1926" fmla="*/ 1424649 w 6943861"/>
              <a:gd name="connsiteY1926" fmla="*/ 1086963 h 5632602"/>
              <a:gd name="connsiteX1927" fmla="*/ 1433970 w 6943861"/>
              <a:gd name="connsiteY1927" fmla="*/ 1095942 h 5632602"/>
              <a:gd name="connsiteX1928" fmla="*/ 1440462 w 6943861"/>
              <a:gd name="connsiteY1928" fmla="*/ 1085519 h 5632602"/>
              <a:gd name="connsiteX1929" fmla="*/ 1453085 w 6943861"/>
              <a:gd name="connsiteY1929" fmla="*/ 1064675 h 5632602"/>
              <a:gd name="connsiteX1930" fmla="*/ 1463904 w 6943861"/>
              <a:gd name="connsiteY1930" fmla="*/ 1048173 h 5632602"/>
              <a:gd name="connsiteX1931" fmla="*/ 1470215 w 6943861"/>
              <a:gd name="connsiteY1931" fmla="*/ 1041225 h 5632602"/>
              <a:gd name="connsiteX1932" fmla="*/ 1481035 w 6943861"/>
              <a:gd name="connsiteY1932" fmla="*/ 1041225 h 5632602"/>
              <a:gd name="connsiteX1933" fmla="*/ 1493657 w 6943861"/>
              <a:gd name="connsiteY1933" fmla="*/ 1046436 h 5632602"/>
              <a:gd name="connsiteX1934" fmla="*/ 1506280 w 6943861"/>
              <a:gd name="connsiteY1934" fmla="*/ 1055121 h 5632602"/>
              <a:gd name="connsiteX1935" fmla="*/ 1520705 w 6943861"/>
              <a:gd name="connsiteY1935" fmla="*/ 1066411 h 5632602"/>
              <a:gd name="connsiteX1936" fmla="*/ 1532426 w 6943861"/>
              <a:gd name="connsiteY1936" fmla="*/ 1078570 h 5632602"/>
              <a:gd name="connsiteX1937" fmla="*/ 1543246 w 6943861"/>
              <a:gd name="connsiteY1937" fmla="*/ 1088992 h 5632602"/>
              <a:gd name="connsiteX1938" fmla="*/ 1555868 w 6943861"/>
              <a:gd name="connsiteY1938" fmla="*/ 1097678 h 5632602"/>
              <a:gd name="connsiteX1939" fmla="*/ 1572097 w 6943861"/>
              <a:gd name="connsiteY1939" fmla="*/ 1101151 h 5632602"/>
              <a:gd name="connsiteX1940" fmla="*/ 1589228 w 6943861"/>
              <a:gd name="connsiteY1940" fmla="*/ 1102888 h 5632602"/>
              <a:gd name="connsiteX1941" fmla="*/ 1605457 w 6943861"/>
              <a:gd name="connsiteY1941" fmla="*/ 1102888 h 5632602"/>
              <a:gd name="connsiteX1942" fmla="*/ 1619883 w 6943861"/>
              <a:gd name="connsiteY1942" fmla="*/ 1104625 h 5632602"/>
              <a:gd name="connsiteX1943" fmla="*/ 1620354 w 6943861"/>
              <a:gd name="connsiteY1943" fmla="*/ 1104988 h 5632602"/>
              <a:gd name="connsiteX1944" fmla="*/ 1625787 w 6943861"/>
              <a:gd name="connsiteY1944" fmla="*/ 1101250 h 5632602"/>
              <a:gd name="connsiteX1945" fmla="*/ 1633202 w 6943861"/>
              <a:gd name="connsiteY1945" fmla="*/ 1086963 h 5632602"/>
              <a:gd name="connsiteX1946" fmla="*/ 1638763 w 6943861"/>
              <a:gd name="connsiteY1946" fmla="*/ 1069106 h 5632602"/>
              <a:gd name="connsiteX1947" fmla="*/ 1640618 w 6943861"/>
              <a:gd name="connsiteY1947" fmla="*/ 1050358 h 5632602"/>
              <a:gd name="connsiteX1948" fmla="*/ 1644325 w 6943861"/>
              <a:gd name="connsiteY1948" fmla="*/ 1027142 h 5632602"/>
              <a:gd name="connsiteX1949" fmla="*/ 1647106 w 6943861"/>
              <a:gd name="connsiteY1949" fmla="*/ 997678 h 5632602"/>
              <a:gd name="connsiteX1950" fmla="*/ 1654521 w 6943861"/>
              <a:gd name="connsiteY1950" fmla="*/ 967321 h 5632602"/>
              <a:gd name="connsiteX1951" fmla="*/ 1665644 w 6943861"/>
              <a:gd name="connsiteY1951" fmla="*/ 941428 h 5632602"/>
              <a:gd name="connsiteX1952" fmla="*/ 1676766 w 6943861"/>
              <a:gd name="connsiteY1952" fmla="*/ 920000 h 5632602"/>
              <a:gd name="connsiteX1953" fmla="*/ 1689743 w 6943861"/>
              <a:gd name="connsiteY1953" fmla="*/ 907501 h 5632602"/>
              <a:gd name="connsiteX1954" fmla="*/ 1705500 w 6943861"/>
              <a:gd name="connsiteY1954" fmla="*/ 901250 h 5632602"/>
              <a:gd name="connsiteX1955" fmla="*/ 1722184 w 6943861"/>
              <a:gd name="connsiteY1955" fmla="*/ 899464 h 5632602"/>
              <a:gd name="connsiteX1956" fmla="*/ 1740722 w 6943861"/>
              <a:gd name="connsiteY1956" fmla="*/ 897679 h 5632602"/>
              <a:gd name="connsiteX1957" fmla="*/ 1759261 w 6943861"/>
              <a:gd name="connsiteY1957" fmla="*/ 894107 h 5632602"/>
              <a:gd name="connsiteX1958" fmla="*/ 1775018 w 6943861"/>
              <a:gd name="connsiteY1958" fmla="*/ 892321 h 5632602"/>
              <a:gd name="connsiteX1959" fmla="*/ 1786141 w 6943861"/>
              <a:gd name="connsiteY1959" fmla="*/ 883393 h 5632602"/>
              <a:gd name="connsiteX1960" fmla="*/ 1791702 w 6943861"/>
              <a:gd name="connsiteY1960" fmla="*/ 870893 h 5632602"/>
              <a:gd name="connsiteX1961" fmla="*/ 1795410 w 6943861"/>
              <a:gd name="connsiteY1961" fmla="*/ 856607 h 5632602"/>
              <a:gd name="connsiteX1962" fmla="*/ 1799118 w 6943861"/>
              <a:gd name="connsiteY1962" fmla="*/ 843214 h 5632602"/>
              <a:gd name="connsiteX1963" fmla="*/ 1802825 w 6943861"/>
              <a:gd name="connsiteY1963" fmla="*/ 828929 h 5632602"/>
              <a:gd name="connsiteX1964" fmla="*/ 1812094 w 6943861"/>
              <a:gd name="connsiteY1964" fmla="*/ 821786 h 5632602"/>
              <a:gd name="connsiteX1965" fmla="*/ 1825998 w 6943861"/>
              <a:gd name="connsiteY1965" fmla="*/ 816429 h 5632602"/>
              <a:gd name="connsiteX1966" fmla="*/ 1848243 w 6943861"/>
              <a:gd name="connsiteY1966" fmla="*/ 816429 h 5632602"/>
              <a:gd name="connsiteX1967" fmla="*/ 1872343 w 6943861"/>
              <a:gd name="connsiteY1967" fmla="*/ 818214 h 5632602"/>
              <a:gd name="connsiteX1968" fmla="*/ 1895515 w 6943861"/>
              <a:gd name="connsiteY1968" fmla="*/ 820000 h 5632602"/>
              <a:gd name="connsiteX1969" fmla="*/ 1906941 w 6943861"/>
              <a:gd name="connsiteY1969" fmla="*/ 822446 h 5632602"/>
              <a:gd name="connsiteX1970" fmla="*/ 1909299 w 6943861"/>
              <a:gd name="connsiteY1970" fmla="*/ 820628 h 5632602"/>
              <a:gd name="connsiteX1971" fmla="*/ 1922824 w 6943861"/>
              <a:gd name="connsiteY1971" fmla="*/ 815417 h 5632602"/>
              <a:gd name="connsiteX1972" fmla="*/ 1944462 w 6943861"/>
              <a:gd name="connsiteY1972" fmla="*/ 815417 h 5632602"/>
              <a:gd name="connsiteX1973" fmla="*/ 1967904 w 6943861"/>
              <a:gd name="connsiteY1973" fmla="*/ 817154 h 5632602"/>
              <a:gd name="connsiteX1974" fmla="*/ 1990444 w 6943861"/>
              <a:gd name="connsiteY1974" fmla="*/ 818891 h 5632602"/>
              <a:gd name="connsiteX1975" fmla="*/ 2006673 w 6943861"/>
              <a:gd name="connsiteY1975" fmla="*/ 822365 h 5632602"/>
              <a:gd name="connsiteX1976" fmla="*/ 2015689 w 6943861"/>
              <a:gd name="connsiteY1976" fmla="*/ 827576 h 5632602"/>
              <a:gd name="connsiteX1977" fmla="*/ 2013886 w 6943861"/>
              <a:gd name="connsiteY1977" fmla="*/ 832787 h 5632602"/>
              <a:gd name="connsiteX1978" fmla="*/ 2013356 w 6943861"/>
              <a:gd name="connsiteY1978" fmla="*/ 833810 h 5632602"/>
              <a:gd name="connsiteX1979" fmla="*/ 2017305 w 6943861"/>
              <a:gd name="connsiteY1979" fmla="*/ 834655 h 5632602"/>
              <a:gd name="connsiteX1980" fmla="*/ 2026321 w 6943861"/>
              <a:gd name="connsiteY1980" fmla="*/ 839866 h 5632602"/>
              <a:gd name="connsiteX1981" fmla="*/ 2024518 w 6943861"/>
              <a:gd name="connsiteY1981" fmla="*/ 845077 h 5632602"/>
              <a:gd name="connsiteX1982" fmla="*/ 2019109 w 6943861"/>
              <a:gd name="connsiteY1982" fmla="*/ 855499 h 5632602"/>
              <a:gd name="connsiteX1983" fmla="*/ 2011896 w 6943861"/>
              <a:gd name="connsiteY1983" fmla="*/ 863316 h 5632602"/>
              <a:gd name="connsiteX1984" fmla="*/ 2006486 w 6943861"/>
              <a:gd name="connsiteY1984" fmla="*/ 873737 h 5632602"/>
              <a:gd name="connsiteX1985" fmla="*/ 2008289 w 6943861"/>
              <a:gd name="connsiteY1985" fmla="*/ 882422 h 5632602"/>
              <a:gd name="connsiteX1986" fmla="*/ 2015502 w 6943861"/>
              <a:gd name="connsiteY1986" fmla="*/ 891107 h 5632602"/>
              <a:gd name="connsiteX1987" fmla="*/ 2024518 w 6943861"/>
              <a:gd name="connsiteY1987" fmla="*/ 903266 h 5632602"/>
              <a:gd name="connsiteX1988" fmla="*/ 2028125 w 6943861"/>
              <a:gd name="connsiteY1988" fmla="*/ 918031 h 5632602"/>
              <a:gd name="connsiteX1989" fmla="*/ 2029928 w 6943861"/>
              <a:gd name="connsiteY1989" fmla="*/ 930189 h 5632602"/>
              <a:gd name="connsiteX1990" fmla="*/ 2031085 w 6943861"/>
              <a:gd name="connsiteY1990" fmla="*/ 932047 h 5632602"/>
              <a:gd name="connsiteX1991" fmla="*/ 2032820 w 6943861"/>
              <a:gd name="connsiteY1991" fmla="*/ 933532 h 5632602"/>
              <a:gd name="connsiteX1992" fmla="*/ 2045443 w 6943861"/>
              <a:gd name="connsiteY1992" fmla="*/ 940480 h 5632602"/>
              <a:gd name="connsiteX1993" fmla="*/ 2058065 w 6943861"/>
              <a:gd name="connsiteY1993" fmla="*/ 950903 h 5632602"/>
              <a:gd name="connsiteX1994" fmla="*/ 2072491 w 6943861"/>
              <a:gd name="connsiteY1994" fmla="*/ 965666 h 5632602"/>
              <a:gd name="connsiteX1995" fmla="*/ 2074736 w 6943861"/>
              <a:gd name="connsiteY1995" fmla="*/ 969373 h 5632602"/>
              <a:gd name="connsiteX1996" fmla="*/ 2083123 w 6943861"/>
              <a:gd name="connsiteY1996" fmla="*/ 977956 h 5632602"/>
              <a:gd name="connsiteX1997" fmla="*/ 2095745 w 6943861"/>
              <a:gd name="connsiteY1997" fmla="*/ 998800 h 5632602"/>
              <a:gd name="connsiteX1998" fmla="*/ 2103860 w 6943861"/>
              <a:gd name="connsiteY1998" fmla="*/ 1019644 h 5632602"/>
              <a:gd name="connsiteX1999" fmla="*/ 2109629 w 6943861"/>
              <a:gd name="connsiteY1999" fmla="*/ 1029091 h 5632602"/>
              <a:gd name="connsiteX2000" fmla="*/ 2122080 w 6943861"/>
              <a:gd name="connsiteY2000" fmla="*/ 1030803 h 5632602"/>
              <a:gd name="connsiteX2001" fmla="*/ 2138308 w 6943861"/>
              <a:gd name="connsiteY2001" fmla="*/ 1030803 h 5632602"/>
              <a:gd name="connsiteX2002" fmla="*/ 2151833 w 6943861"/>
              <a:gd name="connsiteY2002" fmla="*/ 1029067 h 5632602"/>
              <a:gd name="connsiteX2003" fmla="*/ 2164455 w 6943861"/>
              <a:gd name="connsiteY2003" fmla="*/ 1030803 h 5632602"/>
              <a:gd name="connsiteX2004" fmla="*/ 2173471 w 6943861"/>
              <a:gd name="connsiteY2004" fmla="*/ 1036014 h 5632602"/>
              <a:gd name="connsiteX2005" fmla="*/ 2180684 w 6943861"/>
              <a:gd name="connsiteY2005" fmla="*/ 1042963 h 5632602"/>
              <a:gd name="connsiteX2006" fmla="*/ 2187897 w 6943861"/>
              <a:gd name="connsiteY2006" fmla="*/ 1046436 h 5632602"/>
              <a:gd name="connsiteX2007" fmla="*/ 2198716 w 6943861"/>
              <a:gd name="connsiteY2007" fmla="*/ 1046436 h 5632602"/>
              <a:gd name="connsiteX2008" fmla="*/ 2206831 w 6943861"/>
              <a:gd name="connsiteY2008" fmla="*/ 1049910 h 5632602"/>
              <a:gd name="connsiteX2009" fmla="*/ 2215847 w 6943861"/>
              <a:gd name="connsiteY2009" fmla="*/ 1055121 h 5632602"/>
              <a:gd name="connsiteX2010" fmla="*/ 2226666 w 6943861"/>
              <a:gd name="connsiteY2010" fmla="*/ 1064675 h 5632602"/>
              <a:gd name="connsiteX2011" fmla="*/ 2233899 w 6943861"/>
              <a:gd name="connsiteY2011" fmla="*/ 1073963 h 5632602"/>
              <a:gd name="connsiteX2012" fmla="*/ 2237298 w 6943861"/>
              <a:gd name="connsiteY2012" fmla="*/ 1076965 h 5632602"/>
              <a:gd name="connsiteX2013" fmla="*/ 2248118 w 6943861"/>
              <a:gd name="connsiteY2013" fmla="*/ 1090860 h 5632602"/>
              <a:gd name="connsiteX2014" fmla="*/ 2257134 w 6943861"/>
              <a:gd name="connsiteY2014" fmla="*/ 1106493 h 5632602"/>
              <a:gd name="connsiteX2015" fmla="*/ 2262543 w 6943861"/>
              <a:gd name="connsiteY2015" fmla="*/ 1126469 h 5632602"/>
              <a:gd name="connsiteX2016" fmla="*/ 2268855 w 6943861"/>
              <a:gd name="connsiteY2016" fmla="*/ 1155998 h 5632602"/>
              <a:gd name="connsiteX2017" fmla="*/ 2283280 w 6943861"/>
              <a:gd name="connsiteY2017" fmla="*/ 1181184 h 5632602"/>
              <a:gd name="connsiteX2018" fmla="*/ 2297706 w 6943861"/>
              <a:gd name="connsiteY2018" fmla="*/ 1203764 h 5632602"/>
              <a:gd name="connsiteX2019" fmla="*/ 2304919 w 6943861"/>
              <a:gd name="connsiteY2019" fmla="*/ 1214186 h 5632602"/>
              <a:gd name="connsiteX2020" fmla="*/ 2312132 w 6943861"/>
              <a:gd name="connsiteY2020" fmla="*/ 1226345 h 5632602"/>
              <a:gd name="connsiteX2021" fmla="*/ 2317542 w 6943861"/>
              <a:gd name="connsiteY2021" fmla="*/ 1239373 h 5632602"/>
              <a:gd name="connsiteX2022" fmla="*/ 2317542 w 6943861"/>
              <a:gd name="connsiteY2022" fmla="*/ 1253269 h 5632602"/>
              <a:gd name="connsiteX2023" fmla="*/ 2312132 w 6943861"/>
              <a:gd name="connsiteY2023" fmla="*/ 1267165 h 5632602"/>
              <a:gd name="connsiteX2024" fmla="*/ 2303116 w 6943861"/>
              <a:gd name="connsiteY2024" fmla="*/ 1286271 h 5632602"/>
              <a:gd name="connsiteX2025" fmla="*/ 2301313 w 6943861"/>
              <a:gd name="connsiteY2025" fmla="*/ 1302773 h 5632602"/>
              <a:gd name="connsiteX2026" fmla="*/ 2301313 w 6943861"/>
              <a:gd name="connsiteY2026" fmla="*/ 1321879 h 5632602"/>
              <a:gd name="connsiteX2027" fmla="*/ 2299509 w 6943861"/>
              <a:gd name="connsiteY2027" fmla="*/ 1341855 h 5632602"/>
              <a:gd name="connsiteX2028" fmla="*/ 2295903 w 6943861"/>
              <a:gd name="connsiteY2028" fmla="*/ 1357488 h 5632602"/>
              <a:gd name="connsiteX2029" fmla="*/ 2285084 w 6943861"/>
              <a:gd name="connsiteY2029" fmla="*/ 1367909 h 5632602"/>
              <a:gd name="connsiteX2030" fmla="*/ 2274264 w 6943861"/>
              <a:gd name="connsiteY2030" fmla="*/ 1378332 h 5632602"/>
              <a:gd name="connsiteX2031" fmla="*/ 2260740 w 6943861"/>
              <a:gd name="connsiteY2031" fmla="*/ 1388753 h 5632602"/>
              <a:gd name="connsiteX2032" fmla="*/ 2249921 w 6943861"/>
              <a:gd name="connsiteY2032" fmla="*/ 1396570 h 5632602"/>
              <a:gd name="connsiteX2033" fmla="*/ 2240905 w 6943861"/>
              <a:gd name="connsiteY2033" fmla="*/ 1408728 h 5632602"/>
              <a:gd name="connsiteX2034" fmla="*/ 2239102 w 6943861"/>
              <a:gd name="connsiteY2034" fmla="*/ 1420888 h 5632602"/>
              <a:gd name="connsiteX2035" fmla="*/ 2244511 w 6943861"/>
              <a:gd name="connsiteY2035" fmla="*/ 1431310 h 5632602"/>
              <a:gd name="connsiteX2036" fmla="*/ 2247295 w 6943861"/>
              <a:gd name="connsiteY2036" fmla="*/ 1435064 h 5632602"/>
              <a:gd name="connsiteX2037" fmla="*/ 2253715 w 6943861"/>
              <a:gd name="connsiteY2037" fmla="*/ 1440733 h 5632602"/>
              <a:gd name="connsiteX2038" fmla="*/ 2263632 w 6943861"/>
              <a:gd name="connsiteY2038" fmla="*/ 1449417 h 5632602"/>
              <a:gd name="connsiteX2039" fmla="*/ 2270845 w 6943861"/>
              <a:gd name="connsiteY2039" fmla="*/ 1456365 h 5632602"/>
              <a:gd name="connsiteX2040" fmla="*/ 2274452 w 6943861"/>
              <a:gd name="connsiteY2040" fmla="*/ 1458102 h 5632602"/>
              <a:gd name="connsiteX2041" fmla="*/ 2279861 w 6943861"/>
              <a:gd name="connsiteY2041" fmla="*/ 1459839 h 5632602"/>
              <a:gd name="connsiteX2042" fmla="*/ 2290681 w 6943861"/>
              <a:gd name="connsiteY2042" fmla="*/ 1463313 h 5632602"/>
              <a:gd name="connsiteX2043" fmla="*/ 2306910 w 6943861"/>
              <a:gd name="connsiteY2043" fmla="*/ 1468523 h 5632602"/>
              <a:gd name="connsiteX2044" fmla="*/ 2325843 w 6943861"/>
              <a:gd name="connsiteY2044" fmla="*/ 1475471 h 5632602"/>
              <a:gd name="connsiteX2045" fmla="*/ 2349285 w 6943861"/>
              <a:gd name="connsiteY2045" fmla="*/ 1484157 h 5632602"/>
              <a:gd name="connsiteX2046" fmla="*/ 2371826 w 6943861"/>
              <a:gd name="connsiteY2046" fmla="*/ 1493710 h 5632602"/>
              <a:gd name="connsiteX2047" fmla="*/ 2395267 w 6943861"/>
              <a:gd name="connsiteY2047" fmla="*/ 1500658 h 5632602"/>
              <a:gd name="connsiteX2048" fmla="*/ 2422316 w 6943861"/>
              <a:gd name="connsiteY2048" fmla="*/ 1505866 h 5632602"/>
              <a:gd name="connsiteX2049" fmla="*/ 2452069 w 6943861"/>
              <a:gd name="connsiteY2049" fmla="*/ 1507603 h 5632602"/>
              <a:gd name="connsiteX2050" fmla="*/ 2481822 w 6943861"/>
              <a:gd name="connsiteY2050" fmla="*/ 1511077 h 5632602"/>
              <a:gd name="connsiteX2051" fmla="*/ 2510674 w 6943861"/>
              <a:gd name="connsiteY2051" fmla="*/ 1512814 h 5632602"/>
              <a:gd name="connsiteX2052" fmla="*/ 2534115 w 6943861"/>
              <a:gd name="connsiteY2052" fmla="*/ 1518025 h 5632602"/>
              <a:gd name="connsiteX2053" fmla="*/ 2549443 w 6943861"/>
              <a:gd name="connsiteY2053" fmla="*/ 1526710 h 5632602"/>
              <a:gd name="connsiteX2054" fmla="*/ 2569278 w 6943861"/>
              <a:gd name="connsiteY2054" fmla="*/ 1542343 h 5632602"/>
              <a:gd name="connsiteX2055" fmla="*/ 2589114 w 6943861"/>
              <a:gd name="connsiteY2055" fmla="*/ 1557107 h 5632602"/>
              <a:gd name="connsiteX2056" fmla="*/ 2611654 w 6943861"/>
              <a:gd name="connsiteY2056" fmla="*/ 1574477 h 5632602"/>
              <a:gd name="connsiteX2057" fmla="*/ 2635096 w 6943861"/>
              <a:gd name="connsiteY2057" fmla="*/ 1595321 h 5632602"/>
              <a:gd name="connsiteX2058" fmla="*/ 2654030 w 6943861"/>
              <a:gd name="connsiteY2058" fmla="*/ 1608348 h 5632602"/>
              <a:gd name="connsiteX2059" fmla="*/ 2675668 w 6943861"/>
              <a:gd name="connsiteY2059" fmla="*/ 1617033 h 5632602"/>
              <a:gd name="connsiteX2060" fmla="*/ 2697307 w 6943861"/>
              <a:gd name="connsiteY2060" fmla="*/ 1622244 h 5632602"/>
              <a:gd name="connsiteX2061" fmla="*/ 2716241 w 6943861"/>
              <a:gd name="connsiteY2061" fmla="*/ 1625718 h 5632602"/>
              <a:gd name="connsiteX2062" fmla="*/ 2728863 w 6943861"/>
              <a:gd name="connsiteY2062" fmla="*/ 1625718 h 5632602"/>
              <a:gd name="connsiteX2063" fmla="*/ 2734273 w 6943861"/>
              <a:gd name="connsiteY2063" fmla="*/ 1627455 h 5632602"/>
              <a:gd name="connsiteX2064" fmla="*/ 2734273 w 6943861"/>
              <a:gd name="connsiteY2064" fmla="*/ 1632666 h 5632602"/>
              <a:gd name="connsiteX2065" fmla="*/ 2734966 w 6943861"/>
              <a:gd name="connsiteY2065" fmla="*/ 1638008 h 5632602"/>
              <a:gd name="connsiteX2066" fmla="*/ 2739495 w 6943861"/>
              <a:gd name="connsiteY2066" fmla="*/ 1638008 h 5632602"/>
              <a:gd name="connsiteX2067" fmla="*/ 2744905 w 6943861"/>
              <a:gd name="connsiteY2067" fmla="*/ 1639745 h 5632602"/>
              <a:gd name="connsiteX2068" fmla="*/ 2744905 w 6943861"/>
              <a:gd name="connsiteY2068" fmla="*/ 1644956 h 5632602"/>
              <a:gd name="connsiteX2069" fmla="*/ 2746708 w 6943861"/>
              <a:gd name="connsiteY2069" fmla="*/ 1658852 h 5632602"/>
              <a:gd name="connsiteX2070" fmla="*/ 2753921 w 6943861"/>
              <a:gd name="connsiteY2070" fmla="*/ 1680564 h 5632602"/>
              <a:gd name="connsiteX2071" fmla="*/ 2761134 w 6943861"/>
              <a:gd name="connsiteY2071" fmla="*/ 1696197 h 5632602"/>
              <a:gd name="connsiteX2072" fmla="*/ 2770150 w 6943861"/>
              <a:gd name="connsiteY2072" fmla="*/ 1717909 h 5632602"/>
              <a:gd name="connsiteX2073" fmla="*/ 2776461 w 6943861"/>
              <a:gd name="connsiteY2073" fmla="*/ 1742227 h 5632602"/>
              <a:gd name="connsiteX2074" fmla="*/ 2785477 w 6943861"/>
              <a:gd name="connsiteY2074" fmla="*/ 1764808 h 5632602"/>
              <a:gd name="connsiteX2075" fmla="*/ 2792690 w 6943861"/>
              <a:gd name="connsiteY2075" fmla="*/ 1784783 h 5632602"/>
              <a:gd name="connsiteX2076" fmla="*/ 2798100 w 6943861"/>
              <a:gd name="connsiteY2076" fmla="*/ 1796942 h 5632602"/>
              <a:gd name="connsiteX2077" fmla="*/ 2805313 w 6943861"/>
              <a:gd name="connsiteY2077" fmla="*/ 1812575 h 5632602"/>
              <a:gd name="connsiteX2078" fmla="*/ 2816132 w 6943861"/>
              <a:gd name="connsiteY2078" fmla="*/ 1825602 h 5632602"/>
              <a:gd name="connsiteX2079" fmla="*/ 2826951 w 6943861"/>
              <a:gd name="connsiteY2079" fmla="*/ 1841235 h 5632602"/>
              <a:gd name="connsiteX2080" fmla="*/ 2836869 w 6943861"/>
              <a:gd name="connsiteY2080" fmla="*/ 1855131 h 5632602"/>
              <a:gd name="connsiteX2081" fmla="*/ 2844106 w 6943861"/>
              <a:gd name="connsiteY2081" fmla="*/ 1863496 h 5632602"/>
              <a:gd name="connsiteX2082" fmla="*/ 2901071 w 6943861"/>
              <a:gd name="connsiteY2082" fmla="*/ 1871101 h 5632602"/>
              <a:gd name="connsiteX2083" fmla="*/ 2939840 w 6943861"/>
              <a:gd name="connsiteY2083" fmla="*/ 1885011 h 5632602"/>
              <a:gd name="connsiteX2084" fmla="*/ 2940422 w 6943861"/>
              <a:gd name="connsiteY2084" fmla="*/ 1893695 h 5632602"/>
              <a:gd name="connsiteX2085" fmla="*/ 2940464 w 6943861"/>
              <a:gd name="connsiteY2085" fmla="*/ 1893710 h 5632602"/>
              <a:gd name="connsiteX2086" fmla="*/ 2939840 w 6943861"/>
              <a:gd name="connsiteY2086" fmla="*/ 1884394 h 5632602"/>
              <a:gd name="connsiteX2087" fmla="*/ 2943447 w 6943861"/>
              <a:gd name="connsiteY2087" fmla="*/ 1886131 h 5632602"/>
              <a:gd name="connsiteX2088" fmla="*/ 2957873 w 6943861"/>
              <a:gd name="connsiteY2088" fmla="*/ 1886131 h 5632602"/>
              <a:gd name="connsiteX2089" fmla="*/ 2977708 w 6943861"/>
              <a:gd name="connsiteY2089" fmla="*/ 1887868 h 5632602"/>
              <a:gd name="connsiteX2090" fmla="*/ 3002051 w 6943861"/>
              <a:gd name="connsiteY2090" fmla="*/ 1891342 h 5632602"/>
              <a:gd name="connsiteX2091" fmla="*/ 3029100 w 6943861"/>
              <a:gd name="connsiteY2091" fmla="*/ 1893079 h 5632602"/>
              <a:gd name="connsiteX2092" fmla="*/ 3055246 w 6943861"/>
              <a:gd name="connsiteY2092" fmla="*/ 1896554 h 5632602"/>
              <a:gd name="connsiteX2093" fmla="*/ 3080492 w 6943861"/>
              <a:gd name="connsiteY2093" fmla="*/ 1900028 h 5632602"/>
              <a:gd name="connsiteX2094" fmla="*/ 3101229 w 6943861"/>
              <a:gd name="connsiteY2094" fmla="*/ 1903502 h 5632602"/>
              <a:gd name="connsiteX2095" fmla="*/ 3117458 w 6943861"/>
              <a:gd name="connsiteY2095" fmla="*/ 1906977 h 5632602"/>
              <a:gd name="connsiteX2096" fmla="*/ 3149916 w 6943861"/>
              <a:gd name="connsiteY2096" fmla="*/ 1913925 h 5632602"/>
              <a:gd name="connsiteX2097" fmla="*/ 3181472 w 6943861"/>
              <a:gd name="connsiteY2097" fmla="*/ 1913925 h 5632602"/>
              <a:gd name="connsiteX2098" fmla="*/ 3208520 w 6943861"/>
              <a:gd name="connsiteY2098" fmla="*/ 1906977 h 5632602"/>
              <a:gd name="connsiteX2099" fmla="*/ 3222044 w 6943861"/>
              <a:gd name="connsiteY2099" fmla="*/ 1901765 h 5632602"/>
              <a:gd name="connsiteX2100" fmla="*/ 3234667 w 6943861"/>
              <a:gd name="connsiteY2100" fmla="*/ 1896554 h 5632602"/>
              <a:gd name="connsiteX2101" fmla="*/ 3247289 w 6943861"/>
              <a:gd name="connsiteY2101" fmla="*/ 1894816 h 5632602"/>
              <a:gd name="connsiteX2102" fmla="*/ 3261715 w 6943861"/>
              <a:gd name="connsiteY2102" fmla="*/ 1893079 h 5632602"/>
              <a:gd name="connsiteX2103" fmla="*/ 3278846 w 6943861"/>
              <a:gd name="connsiteY2103" fmla="*/ 1896554 h 5632602"/>
              <a:gd name="connsiteX2104" fmla="*/ 3302288 w 6943861"/>
              <a:gd name="connsiteY2104" fmla="*/ 1901765 h 5632602"/>
              <a:gd name="connsiteX2105" fmla="*/ 3328434 w 6943861"/>
              <a:gd name="connsiteY2105" fmla="*/ 1905239 h 5632602"/>
              <a:gd name="connsiteX2106" fmla="*/ 3357286 w 6943861"/>
              <a:gd name="connsiteY2106" fmla="*/ 1908714 h 5632602"/>
              <a:gd name="connsiteX2107" fmla="*/ 3379826 w 6943861"/>
              <a:gd name="connsiteY2107" fmla="*/ 1912188 h 5632602"/>
              <a:gd name="connsiteX2108" fmla="*/ 3397858 w 6943861"/>
              <a:gd name="connsiteY2108" fmla="*/ 1912188 h 5632602"/>
              <a:gd name="connsiteX2109" fmla="*/ 3419497 w 6943861"/>
              <a:gd name="connsiteY2109" fmla="*/ 1913925 h 5632602"/>
              <a:gd name="connsiteX2110" fmla="*/ 3435726 w 6943861"/>
              <a:gd name="connsiteY2110" fmla="*/ 1919137 h 5632602"/>
              <a:gd name="connsiteX2111" fmla="*/ 3449250 w 6943861"/>
              <a:gd name="connsiteY2111" fmla="*/ 1926954 h 5632602"/>
              <a:gd name="connsiteX2112" fmla="*/ 3461873 w 6943861"/>
              <a:gd name="connsiteY2112" fmla="*/ 1939114 h 5632602"/>
              <a:gd name="connsiteX2113" fmla="*/ 3478102 w 6943861"/>
              <a:gd name="connsiteY2113" fmla="*/ 1953011 h 5632602"/>
              <a:gd name="connsiteX2114" fmla="*/ 3495232 w 6943861"/>
              <a:gd name="connsiteY2114" fmla="*/ 1965171 h 5632602"/>
              <a:gd name="connsiteX2115" fmla="*/ 3513264 w 6943861"/>
              <a:gd name="connsiteY2115" fmla="*/ 1972120 h 5632602"/>
              <a:gd name="connsiteX2116" fmla="*/ 3531297 w 6943861"/>
              <a:gd name="connsiteY2116" fmla="*/ 1978200 h 5632602"/>
              <a:gd name="connsiteX2117" fmla="*/ 3548427 w 6943861"/>
              <a:gd name="connsiteY2117" fmla="*/ 1986886 h 5632602"/>
              <a:gd name="connsiteX2118" fmla="*/ 3570066 w 6943861"/>
              <a:gd name="connsiteY2118" fmla="*/ 1995572 h 5632602"/>
              <a:gd name="connsiteX2119" fmla="*/ 3597114 w 6943861"/>
              <a:gd name="connsiteY2119" fmla="*/ 2004257 h 5632602"/>
              <a:gd name="connsiteX2120" fmla="*/ 3617851 w 6943861"/>
              <a:gd name="connsiteY2120" fmla="*/ 2007732 h 5632602"/>
              <a:gd name="connsiteX2121" fmla="*/ 3644900 w 6943861"/>
              <a:gd name="connsiteY2121" fmla="*/ 2009469 h 5632602"/>
              <a:gd name="connsiteX2122" fmla="*/ 3671046 w 6943861"/>
              <a:gd name="connsiteY2122" fmla="*/ 2011206 h 5632602"/>
              <a:gd name="connsiteX2123" fmla="*/ 3698095 w 6943861"/>
              <a:gd name="connsiteY2123" fmla="*/ 2011206 h 5632602"/>
              <a:gd name="connsiteX2124" fmla="*/ 3718832 w 6943861"/>
              <a:gd name="connsiteY2124" fmla="*/ 2011206 h 5632602"/>
              <a:gd name="connsiteX2125" fmla="*/ 3735061 w 6943861"/>
              <a:gd name="connsiteY2125" fmla="*/ 2012943 h 5632602"/>
              <a:gd name="connsiteX2126" fmla="*/ 3745880 w 6943861"/>
              <a:gd name="connsiteY2126" fmla="*/ 2016418 h 5632602"/>
              <a:gd name="connsiteX2127" fmla="*/ 3754896 w 6943861"/>
              <a:gd name="connsiteY2127" fmla="*/ 2023366 h 5632602"/>
              <a:gd name="connsiteX2128" fmla="*/ 3763912 w 6943861"/>
              <a:gd name="connsiteY2128" fmla="*/ 2031183 h 5632602"/>
              <a:gd name="connsiteX2129" fmla="*/ 3773830 w 6943861"/>
              <a:gd name="connsiteY2129" fmla="*/ 2038132 h 5632602"/>
              <a:gd name="connsiteX2130" fmla="*/ 3784649 w 6943861"/>
              <a:gd name="connsiteY2130" fmla="*/ 2041606 h 5632602"/>
              <a:gd name="connsiteX2131" fmla="*/ 3800878 w 6943861"/>
              <a:gd name="connsiteY2131" fmla="*/ 2043344 h 5632602"/>
              <a:gd name="connsiteX2132" fmla="*/ 3818910 w 6943861"/>
              <a:gd name="connsiteY2132" fmla="*/ 2039869 h 5632602"/>
              <a:gd name="connsiteX2133" fmla="*/ 3834238 w 6943861"/>
              <a:gd name="connsiteY2133" fmla="*/ 2031183 h 5632602"/>
              <a:gd name="connsiteX2134" fmla="*/ 3854073 w 6943861"/>
              <a:gd name="connsiteY2134" fmla="*/ 2016418 h 5632602"/>
              <a:gd name="connsiteX2135" fmla="*/ 3875712 w 6943861"/>
              <a:gd name="connsiteY2135" fmla="*/ 1999046 h 5632602"/>
              <a:gd name="connsiteX2136" fmla="*/ 3898252 w 6943861"/>
              <a:gd name="connsiteY2136" fmla="*/ 1985149 h 5632602"/>
              <a:gd name="connsiteX2137" fmla="*/ 3925300 w 6943861"/>
              <a:gd name="connsiteY2137" fmla="*/ 1972989 h 5632602"/>
              <a:gd name="connsiteX2138" fmla="*/ 3953250 w 6943861"/>
              <a:gd name="connsiteY2138" fmla="*/ 1961697 h 5632602"/>
              <a:gd name="connsiteX2139" fmla="*/ 3980299 w 6943861"/>
              <a:gd name="connsiteY2139" fmla="*/ 1949537 h 5632602"/>
              <a:gd name="connsiteX2140" fmla="*/ 4011855 w 6943861"/>
              <a:gd name="connsiteY2140" fmla="*/ 1935640 h 5632602"/>
              <a:gd name="connsiteX2141" fmla="*/ 4049723 w 6943861"/>
              <a:gd name="connsiteY2141" fmla="*/ 1921742 h 5632602"/>
              <a:gd name="connsiteX2142" fmla="*/ 4086689 w 6943861"/>
              <a:gd name="connsiteY2142" fmla="*/ 1912188 h 5632602"/>
              <a:gd name="connsiteX2143" fmla="*/ 4125458 w 6943861"/>
              <a:gd name="connsiteY2143" fmla="*/ 1905239 h 5632602"/>
              <a:gd name="connsiteX2144" fmla="*/ 4143490 w 6943861"/>
              <a:gd name="connsiteY2144" fmla="*/ 1903502 h 5632602"/>
              <a:gd name="connsiteX2145" fmla="*/ 4154309 w 6943861"/>
              <a:gd name="connsiteY2145" fmla="*/ 1903502 h 5632602"/>
              <a:gd name="connsiteX2146" fmla="*/ 4159719 w 6943861"/>
              <a:gd name="connsiteY2146" fmla="*/ 1905239 h 5632602"/>
              <a:gd name="connsiteX2147" fmla="*/ 4163325 w 6943861"/>
              <a:gd name="connsiteY2147" fmla="*/ 1905239 h 5632602"/>
              <a:gd name="connsiteX2148" fmla="*/ 4166932 w 6943861"/>
              <a:gd name="connsiteY2148" fmla="*/ 1906977 h 5632602"/>
              <a:gd name="connsiteX2149" fmla="*/ 4173243 w 6943861"/>
              <a:gd name="connsiteY2149" fmla="*/ 1906977 h 5632602"/>
              <a:gd name="connsiteX2150" fmla="*/ 4185866 w 6943861"/>
              <a:gd name="connsiteY2150" fmla="*/ 1906977 h 5632602"/>
              <a:gd name="connsiteX2151" fmla="*/ 4209308 w 6943861"/>
              <a:gd name="connsiteY2151" fmla="*/ 1905239 h 5632602"/>
              <a:gd name="connsiteX2152" fmla="*/ 4249880 w 6943861"/>
              <a:gd name="connsiteY2152" fmla="*/ 1901765 h 5632602"/>
              <a:gd name="connsiteX2153" fmla="*/ 4281436 w 6943861"/>
              <a:gd name="connsiteY2153" fmla="*/ 1898291 h 5632602"/>
              <a:gd name="connsiteX2154" fmla="*/ 4306682 w 6943861"/>
              <a:gd name="connsiteY2154" fmla="*/ 1893079 h 5632602"/>
              <a:gd name="connsiteX2155" fmla="*/ 4326517 w 6943861"/>
              <a:gd name="connsiteY2155" fmla="*/ 1887868 h 5632602"/>
              <a:gd name="connsiteX2156" fmla="*/ 4338238 w 6943861"/>
              <a:gd name="connsiteY2156" fmla="*/ 1882656 h 5632602"/>
              <a:gd name="connsiteX2157" fmla="*/ 4347254 w 6943861"/>
              <a:gd name="connsiteY2157" fmla="*/ 1875708 h 5632602"/>
              <a:gd name="connsiteX2158" fmla="*/ 4352664 w 6943861"/>
              <a:gd name="connsiteY2158" fmla="*/ 1867022 h 5632602"/>
              <a:gd name="connsiteX2159" fmla="*/ 4356270 w 6943861"/>
              <a:gd name="connsiteY2159" fmla="*/ 1862679 h 5632602"/>
              <a:gd name="connsiteX2160" fmla="*/ 4363483 w 6943861"/>
              <a:gd name="connsiteY2160" fmla="*/ 1857468 h 5632602"/>
              <a:gd name="connsiteX2161" fmla="*/ 4376105 w 6943861"/>
              <a:gd name="connsiteY2161" fmla="*/ 1852256 h 5632602"/>
              <a:gd name="connsiteX2162" fmla="*/ 4393236 w 6943861"/>
              <a:gd name="connsiteY2162" fmla="*/ 1848782 h 5632602"/>
              <a:gd name="connsiteX2163" fmla="*/ 4408674 w 6943861"/>
              <a:gd name="connsiteY2163" fmla="*/ 1842172 h 5632602"/>
              <a:gd name="connsiteX2164" fmla="*/ 4413909 w 6943861"/>
              <a:gd name="connsiteY2164" fmla="*/ 1827884 h 5632602"/>
              <a:gd name="connsiteX2165" fmla="*/ 4419470 w 6943861"/>
              <a:gd name="connsiteY2165" fmla="*/ 1813596 h 5632602"/>
              <a:gd name="connsiteX2166" fmla="*/ 4424105 w 6943861"/>
              <a:gd name="connsiteY2166" fmla="*/ 1801095 h 5632602"/>
              <a:gd name="connsiteX2167" fmla="*/ 4435228 w 6943861"/>
              <a:gd name="connsiteY2167" fmla="*/ 1788593 h 5632602"/>
              <a:gd name="connsiteX2168" fmla="*/ 4447503 w 6943861"/>
              <a:gd name="connsiteY2168" fmla="*/ 1780053 h 5632602"/>
              <a:gd name="connsiteX2169" fmla="*/ 4450038 w 6943861"/>
              <a:gd name="connsiteY2169" fmla="*/ 1773215 h 5632602"/>
              <a:gd name="connsiteX2170" fmla="*/ 4460857 w 6943861"/>
              <a:gd name="connsiteY2170" fmla="*/ 1761055 h 5632602"/>
              <a:gd name="connsiteX2171" fmla="*/ 4477086 w 6943861"/>
              <a:gd name="connsiteY2171" fmla="*/ 1749764 h 5632602"/>
              <a:gd name="connsiteX2172" fmla="*/ 4496921 w 6943861"/>
              <a:gd name="connsiteY2172" fmla="*/ 1739341 h 5632602"/>
              <a:gd name="connsiteX2173" fmla="*/ 4510445 w 6943861"/>
              <a:gd name="connsiteY2173" fmla="*/ 1730655 h 5632602"/>
              <a:gd name="connsiteX2174" fmla="*/ 4521265 w 6943861"/>
              <a:gd name="connsiteY2174" fmla="*/ 1725444 h 5632602"/>
              <a:gd name="connsiteX2175" fmla="*/ 4528478 w 6943861"/>
              <a:gd name="connsiteY2175" fmla="*/ 1720232 h 5632602"/>
              <a:gd name="connsiteX2176" fmla="*/ 4535691 w 6943861"/>
              <a:gd name="connsiteY2176" fmla="*/ 1715021 h 5632602"/>
              <a:gd name="connsiteX2177" fmla="*/ 4544707 w 6943861"/>
              <a:gd name="connsiteY2177" fmla="*/ 1709809 h 5632602"/>
              <a:gd name="connsiteX2178" fmla="*/ 4557329 w 6943861"/>
              <a:gd name="connsiteY2178" fmla="*/ 1704598 h 5632602"/>
              <a:gd name="connsiteX2179" fmla="*/ 4564994 w 6943861"/>
              <a:gd name="connsiteY2179" fmla="*/ 1700622 h 5632602"/>
              <a:gd name="connsiteX2180" fmla="*/ 4564994 w 6943861"/>
              <a:gd name="connsiteY2180" fmla="*/ 1697513 h 5632602"/>
              <a:gd name="connsiteX2181" fmla="*/ 4560920 w 6943861"/>
              <a:gd name="connsiteY2181" fmla="*/ 1692280 h 5632602"/>
              <a:gd name="connsiteX2182" fmla="*/ 4549672 w 6943861"/>
              <a:gd name="connsiteY2182" fmla="*/ 1682122 h 5632602"/>
              <a:gd name="connsiteX2183" fmla="*/ 4539046 w 6943861"/>
              <a:gd name="connsiteY2183" fmla="*/ 1669837 h 5632602"/>
              <a:gd name="connsiteX2184" fmla="*/ 4539040 w 6943861"/>
              <a:gd name="connsiteY2184" fmla="*/ 1669832 h 5632602"/>
              <a:gd name="connsiteX2185" fmla="*/ 4525137 w 6943861"/>
              <a:gd name="connsiteY2185" fmla="*/ 1653759 h 5632602"/>
              <a:gd name="connsiteX2186" fmla="*/ 4512161 w 6943861"/>
              <a:gd name="connsiteY2186" fmla="*/ 1637686 h 5632602"/>
              <a:gd name="connsiteX2187" fmla="*/ 4504746 w 6943861"/>
              <a:gd name="connsiteY2187" fmla="*/ 1621613 h 5632602"/>
              <a:gd name="connsiteX2188" fmla="*/ 4504746 w 6943861"/>
              <a:gd name="connsiteY2188" fmla="*/ 1604647 h 5632602"/>
              <a:gd name="connsiteX2189" fmla="*/ 4504746 w 6943861"/>
              <a:gd name="connsiteY2189" fmla="*/ 1579645 h 5632602"/>
              <a:gd name="connsiteX2190" fmla="*/ 4508453 w 6943861"/>
              <a:gd name="connsiteY2190" fmla="*/ 1555535 h 5632602"/>
              <a:gd name="connsiteX2191" fmla="*/ 4514015 w 6943861"/>
              <a:gd name="connsiteY2191" fmla="*/ 1534104 h 5632602"/>
              <a:gd name="connsiteX2192" fmla="*/ 4521430 w 6943861"/>
              <a:gd name="connsiteY2192" fmla="*/ 1516248 h 5632602"/>
              <a:gd name="connsiteX2193" fmla="*/ 4536260 w 6943861"/>
              <a:gd name="connsiteY2193" fmla="*/ 1502854 h 5632602"/>
              <a:gd name="connsiteX2194" fmla="*/ 4543232 w 6943861"/>
              <a:gd name="connsiteY2194" fmla="*/ 1499693 h 5632602"/>
              <a:gd name="connsiteX2195" fmla="*/ 4544707 w 6943861"/>
              <a:gd name="connsiteY2195" fmla="*/ 1496141 h 5632602"/>
              <a:gd name="connsiteX2196" fmla="*/ 4559132 w 6943861"/>
              <a:gd name="connsiteY2196" fmla="*/ 1483112 h 5632602"/>
              <a:gd name="connsiteX2197" fmla="*/ 4574460 w 6943861"/>
              <a:gd name="connsiteY2197" fmla="*/ 1476163 h 5632602"/>
              <a:gd name="connsiteX2198" fmla="*/ 4592492 w 6943861"/>
              <a:gd name="connsiteY2198" fmla="*/ 1472689 h 5632602"/>
              <a:gd name="connsiteX2199" fmla="*/ 4610524 w 6943861"/>
              <a:gd name="connsiteY2199" fmla="*/ 1476163 h 5632602"/>
              <a:gd name="connsiteX2200" fmla="*/ 4629458 w 6943861"/>
              <a:gd name="connsiteY2200" fmla="*/ 1486586 h 5632602"/>
              <a:gd name="connsiteX2201" fmla="*/ 4652900 w 6943861"/>
              <a:gd name="connsiteY2201" fmla="*/ 1494404 h 5632602"/>
              <a:gd name="connsiteX2202" fmla="*/ 4677243 w 6943861"/>
              <a:gd name="connsiteY2202" fmla="*/ 1501352 h 5632602"/>
              <a:gd name="connsiteX2203" fmla="*/ 4700685 w 6943861"/>
              <a:gd name="connsiteY2203" fmla="*/ 1503087 h 5632602"/>
              <a:gd name="connsiteX2204" fmla="*/ 4720521 w 6943861"/>
              <a:gd name="connsiteY2204" fmla="*/ 1501352 h 5632602"/>
              <a:gd name="connsiteX2205" fmla="*/ 4735848 w 6943861"/>
              <a:gd name="connsiteY2205" fmla="*/ 1501352 h 5632602"/>
              <a:gd name="connsiteX2206" fmla="*/ 4752077 w 6943861"/>
              <a:gd name="connsiteY2206" fmla="*/ 1499615 h 5632602"/>
              <a:gd name="connsiteX2207" fmla="*/ 4764700 w 6943861"/>
              <a:gd name="connsiteY2207" fmla="*/ 1496141 h 5632602"/>
              <a:gd name="connsiteX2208" fmla="*/ 4770734 w 6943861"/>
              <a:gd name="connsiteY2208" fmla="*/ 1490813 h 5632602"/>
              <a:gd name="connsiteX2209" fmla="*/ 4781889 w 6943861"/>
              <a:gd name="connsiteY2209" fmla="*/ 1474279 h 5632602"/>
              <a:gd name="connsiteX2210" fmla="*/ 4794866 w 6943861"/>
              <a:gd name="connsiteY2210" fmla="*/ 1453742 h 5632602"/>
              <a:gd name="connsiteX2211" fmla="*/ 4809696 w 6943861"/>
              <a:gd name="connsiteY2211" fmla="*/ 1435882 h 5632602"/>
              <a:gd name="connsiteX2212" fmla="*/ 4812376 w 6943861"/>
              <a:gd name="connsiteY2212" fmla="*/ 1433301 h 5632602"/>
              <a:gd name="connsiteX2213" fmla="*/ 4825107 w 6943861"/>
              <a:gd name="connsiteY2213" fmla="*/ 1417968 h 5632602"/>
              <a:gd name="connsiteX2214" fmla="*/ 4839533 w 6943861"/>
              <a:gd name="connsiteY2214" fmla="*/ 1404071 h 5632602"/>
              <a:gd name="connsiteX2215" fmla="*/ 4851254 w 6943861"/>
              <a:gd name="connsiteY2215" fmla="*/ 1397123 h 5632602"/>
              <a:gd name="connsiteX2216" fmla="*/ 4865680 w 6943861"/>
              <a:gd name="connsiteY2216" fmla="*/ 1393648 h 5632602"/>
              <a:gd name="connsiteX2217" fmla="*/ 4883712 w 6943861"/>
              <a:gd name="connsiteY2217" fmla="*/ 1391911 h 5632602"/>
              <a:gd name="connsiteX2218" fmla="*/ 4904449 w 6943861"/>
              <a:gd name="connsiteY2218" fmla="*/ 1390174 h 5632602"/>
              <a:gd name="connsiteX2219" fmla="*/ 4926088 w 6943861"/>
              <a:gd name="connsiteY2219" fmla="*/ 1388437 h 5632602"/>
              <a:gd name="connsiteX2220" fmla="*/ 4942317 w 6943861"/>
              <a:gd name="connsiteY2220" fmla="*/ 1386700 h 5632602"/>
              <a:gd name="connsiteX2221" fmla="*/ 4953136 w 6943861"/>
              <a:gd name="connsiteY2221" fmla="*/ 1382357 h 5632602"/>
              <a:gd name="connsiteX2222" fmla="*/ 4963054 w 6943861"/>
              <a:gd name="connsiteY2222" fmla="*/ 1375408 h 5632602"/>
              <a:gd name="connsiteX2223" fmla="*/ 4975676 w 6943861"/>
              <a:gd name="connsiteY2223" fmla="*/ 1363248 h 5632602"/>
              <a:gd name="connsiteX2224" fmla="*/ 4990102 w 6943861"/>
              <a:gd name="connsiteY2224" fmla="*/ 1347614 h 5632602"/>
              <a:gd name="connsiteX2225" fmla="*/ 5002066 w 6943861"/>
              <a:gd name="connsiteY2225" fmla="*/ 1334442 h 5632602"/>
              <a:gd name="connsiteX2226" fmla="*/ 5004346 w 6943861"/>
              <a:gd name="connsiteY2226" fmla="*/ 1319800 h 5632602"/>
              <a:gd name="connsiteX2227" fmla="*/ 5008053 w 6943861"/>
              <a:gd name="connsiteY2227" fmla="*/ 1298369 h 5632602"/>
              <a:gd name="connsiteX2228" fmla="*/ 5013615 w 6943861"/>
              <a:gd name="connsiteY2228" fmla="*/ 1279617 h 5632602"/>
              <a:gd name="connsiteX2229" fmla="*/ 5022884 w 6943861"/>
              <a:gd name="connsiteY2229" fmla="*/ 1261759 h 5632602"/>
              <a:gd name="connsiteX2230" fmla="*/ 5028409 w 6943861"/>
              <a:gd name="connsiteY2230" fmla="*/ 1256436 h 5632602"/>
              <a:gd name="connsiteX2231" fmla="*/ 5032478 w 6943861"/>
              <a:gd name="connsiteY2231" fmla="*/ 1248596 h 5632602"/>
              <a:gd name="connsiteX2232" fmla="*/ 5050510 w 6943861"/>
              <a:gd name="connsiteY2232" fmla="*/ 1231224 h 5632602"/>
              <a:gd name="connsiteX2233" fmla="*/ 5071247 w 6943861"/>
              <a:gd name="connsiteY2233" fmla="*/ 1216458 h 5632602"/>
              <a:gd name="connsiteX2234" fmla="*/ 5096492 w 6943861"/>
              <a:gd name="connsiteY2234" fmla="*/ 1207772 h 5632602"/>
              <a:gd name="connsiteX2235" fmla="*/ 5109115 w 6943861"/>
              <a:gd name="connsiteY2235" fmla="*/ 1202561 h 5632602"/>
              <a:gd name="connsiteX2236" fmla="*/ 5118131 w 6943861"/>
              <a:gd name="connsiteY2236" fmla="*/ 1195612 h 5632602"/>
              <a:gd name="connsiteX2237" fmla="*/ 5124442 w 6943861"/>
              <a:gd name="connsiteY2237" fmla="*/ 1185189 h 5632602"/>
              <a:gd name="connsiteX2238" fmla="*/ 5133458 w 6943861"/>
              <a:gd name="connsiteY2238" fmla="*/ 1176503 h 5632602"/>
              <a:gd name="connsiteX2239" fmla="*/ 5144277 w 6943861"/>
              <a:gd name="connsiteY2239" fmla="*/ 1169555 h 5632602"/>
              <a:gd name="connsiteX2240" fmla="*/ 5156900 w 6943861"/>
              <a:gd name="connsiteY2240" fmla="*/ 1165212 h 5632602"/>
              <a:gd name="connsiteX2241" fmla="*/ 5173129 w 6943861"/>
              <a:gd name="connsiteY2241" fmla="*/ 1156526 h 5632602"/>
              <a:gd name="connsiteX2242" fmla="*/ 5193866 w 6943861"/>
              <a:gd name="connsiteY2242" fmla="*/ 1146103 h 5632602"/>
              <a:gd name="connsiteX2243" fmla="*/ 5215505 w 6943861"/>
              <a:gd name="connsiteY2243" fmla="*/ 1137417 h 5632602"/>
              <a:gd name="connsiteX2244" fmla="*/ 5238045 w 6943861"/>
              <a:gd name="connsiteY2244" fmla="*/ 1132206 h 5632602"/>
              <a:gd name="connsiteX2245" fmla="*/ 5259684 w 6943861"/>
              <a:gd name="connsiteY2245" fmla="*/ 1130468 h 5632602"/>
              <a:gd name="connsiteX2246" fmla="*/ 5281322 w 6943861"/>
              <a:gd name="connsiteY2246" fmla="*/ 1132206 h 5632602"/>
              <a:gd name="connsiteX2247" fmla="*/ 5300256 w 6943861"/>
              <a:gd name="connsiteY2247" fmla="*/ 1137417 h 5632602"/>
              <a:gd name="connsiteX2248" fmla="*/ 5321895 w 6943861"/>
              <a:gd name="connsiteY2248" fmla="*/ 1140891 h 5632602"/>
              <a:gd name="connsiteX2249" fmla="*/ 5338124 w 6943861"/>
              <a:gd name="connsiteY2249" fmla="*/ 1144366 h 5632602"/>
              <a:gd name="connsiteX2250" fmla="*/ 5351648 w 6943861"/>
              <a:gd name="connsiteY2250" fmla="*/ 1144366 h 5632602"/>
              <a:gd name="connsiteX2251" fmla="*/ 5362467 w 6943861"/>
              <a:gd name="connsiteY2251" fmla="*/ 1139154 h 5632602"/>
              <a:gd name="connsiteX2252" fmla="*/ 5371483 w 6943861"/>
              <a:gd name="connsiteY2252" fmla="*/ 1126994 h 5632602"/>
              <a:gd name="connsiteX2253" fmla="*/ 5376893 w 6943861"/>
              <a:gd name="connsiteY2253" fmla="*/ 1116571 h 5632602"/>
              <a:gd name="connsiteX2254" fmla="*/ 5376893 w 6943861"/>
              <a:gd name="connsiteY2254" fmla="*/ 1114229 h 5632602"/>
              <a:gd name="connsiteX2255" fmla="*/ 5371591 w 6943861"/>
              <a:gd name="connsiteY2255" fmla="*/ 1098905 h 5632602"/>
              <a:gd name="connsiteX2256" fmla="*/ 5370908 w 6943861"/>
              <a:gd name="connsiteY2256" fmla="*/ 1098138 h 5632602"/>
              <a:gd name="connsiteX2257" fmla="*/ 5369289 w 6943861"/>
              <a:gd name="connsiteY2257" fmla="*/ 1095978 h 5632602"/>
              <a:gd name="connsiteX2258" fmla="*/ 5360276 w 6943861"/>
              <a:gd name="connsiteY2258" fmla="*/ 1085848 h 5632602"/>
              <a:gd name="connsiteX2259" fmla="*/ 5354341 w 6943861"/>
              <a:gd name="connsiteY2259" fmla="*/ 1077932 h 5632602"/>
              <a:gd name="connsiteX2260" fmla="*/ 5340320 w 6943861"/>
              <a:gd name="connsiteY2260" fmla="*/ 1065100 h 5632602"/>
              <a:gd name="connsiteX2261" fmla="*/ 5323636 w 6943861"/>
              <a:gd name="connsiteY2261" fmla="*/ 1049026 h 5632602"/>
              <a:gd name="connsiteX2262" fmla="*/ 5306952 w 6943861"/>
              <a:gd name="connsiteY2262" fmla="*/ 1034739 h 5632602"/>
              <a:gd name="connsiteX2263" fmla="*/ 5293048 w 6943861"/>
              <a:gd name="connsiteY2263" fmla="*/ 1023130 h 5632602"/>
              <a:gd name="connsiteX2264" fmla="*/ 5259680 w 6943861"/>
              <a:gd name="connsiteY2264" fmla="*/ 999914 h 5632602"/>
              <a:gd name="connsiteX2265" fmla="*/ 5225384 w 6943861"/>
              <a:gd name="connsiteY2265" fmla="*/ 989198 h 5632602"/>
              <a:gd name="connsiteX2266" fmla="*/ 5212408 w 6943861"/>
              <a:gd name="connsiteY2266" fmla="*/ 983841 h 5632602"/>
              <a:gd name="connsiteX2267" fmla="*/ 5199431 w 6943861"/>
              <a:gd name="connsiteY2267" fmla="*/ 976698 h 5632602"/>
              <a:gd name="connsiteX2268" fmla="*/ 5188308 w 6943861"/>
              <a:gd name="connsiteY2268" fmla="*/ 973126 h 5632602"/>
              <a:gd name="connsiteX2269" fmla="*/ 5176259 w 6943861"/>
              <a:gd name="connsiteY2269" fmla="*/ 971340 h 5632602"/>
              <a:gd name="connsiteX2270" fmla="*/ 5162809 w 6943861"/>
              <a:gd name="connsiteY2270" fmla="*/ 976199 h 5632602"/>
              <a:gd name="connsiteX2271" fmla="*/ 5153106 w 6943861"/>
              <a:gd name="connsiteY2271" fmla="*/ 985546 h 5632602"/>
              <a:gd name="connsiteX2272" fmla="*/ 5140484 w 6943861"/>
              <a:gd name="connsiteY2272" fmla="*/ 1001180 h 5632602"/>
              <a:gd name="connsiteX2273" fmla="*/ 5128763 w 6943861"/>
              <a:gd name="connsiteY2273" fmla="*/ 1015077 h 5632602"/>
              <a:gd name="connsiteX2274" fmla="*/ 5124978 w 6943861"/>
              <a:gd name="connsiteY2274" fmla="*/ 1017306 h 5632602"/>
              <a:gd name="connsiteX2275" fmla="*/ 5121571 w 6943861"/>
              <a:gd name="connsiteY2275" fmla="*/ 1021345 h 5632602"/>
              <a:gd name="connsiteX2276" fmla="*/ 5104887 w 6943861"/>
              <a:gd name="connsiteY2276" fmla="*/ 1031168 h 5632602"/>
              <a:gd name="connsiteX2277" fmla="*/ 5091910 w 6943861"/>
              <a:gd name="connsiteY2277" fmla="*/ 1032954 h 5632602"/>
              <a:gd name="connsiteX2278" fmla="*/ 5075226 w 6943861"/>
              <a:gd name="connsiteY2278" fmla="*/ 1029382 h 5632602"/>
              <a:gd name="connsiteX2279" fmla="*/ 5057615 w 6943861"/>
              <a:gd name="connsiteY2279" fmla="*/ 1024917 h 5632602"/>
              <a:gd name="connsiteX2280" fmla="*/ 5039076 w 6943861"/>
              <a:gd name="connsiteY2280" fmla="*/ 1017773 h 5632602"/>
              <a:gd name="connsiteX2281" fmla="*/ 5020539 w 6943861"/>
              <a:gd name="connsiteY2281" fmla="*/ 1014202 h 5632602"/>
              <a:gd name="connsiteX2282" fmla="*/ 5009458 w 6943861"/>
              <a:gd name="connsiteY2282" fmla="*/ 1015844 h 5632602"/>
              <a:gd name="connsiteX2283" fmla="*/ 5007947 w 6943861"/>
              <a:gd name="connsiteY2283" fmla="*/ 1016814 h 5632602"/>
              <a:gd name="connsiteX2284" fmla="*/ 4998931 w 6943861"/>
              <a:gd name="connsiteY2284" fmla="*/ 1026369 h 5632602"/>
              <a:gd name="connsiteX2285" fmla="*/ 4989915 w 6943861"/>
              <a:gd name="connsiteY2285" fmla="*/ 1038529 h 5632602"/>
              <a:gd name="connsiteX2286" fmla="*/ 4979095 w 6943861"/>
              <a:gd name="connsiteY2286" fmla="*/ 1048952 h 5632602"/>
              <a:gd name="connsiteX2287" fmla="*/ 4968276 w 6943861"/>
              <a:gd name="connsiteY2287" fmla="*/ 1055901 h 5632602"/>
              <a:gd name="connsiteX2288" fmla="*/ 4967984 w 6943861"/>
              <a:gd name="connsiteY2288" fmla="*/ 1055901 h 5632602"/>
              <a:gd name="connsiteX2289" fmla="*/ 4967705 w 6943861"/>
              <a:gd name="connsiteY2289" fmla="*/ 1056170 h 5632602"/>
              <a:gd name="connsiteX2290" fmla="*/ 4956583 w 6943861"/>
              <a:gd name="connsiteY2290" fmla="*/ 1063314 h 5632602"/>
              <a:gd name="connsiteX2291" fmla="*/ 4944533 w 6943861"/>
              <a:gd name="connsiteY2291" fmla="*/ 1063314 h 5632602"/>
              <a:gd name="connsiteX2292" fmla="*/ 4922288 w 6943861"/>
              <a:gd name="connsiteY2292" fmla="*/ 1052598 h 5632602"/>
              <a:gd name="connsiteX2293" fmla="*/ 4901895 w 6943861"/>
              <a:gd name="connsiteY2293" fmla="*/ 1040096 h 5632602"/>
              <a:gd name="connsiteX2294" fmla="*/ 4887992 w 6943861"/>
              <a:gd name="connsiteY2294" fmla="*/ 1024917 h 5632602"/>
              <a:gd name="connsiteX2295" fmla="*/ 4887670 w 6943861"/>
              <a:gd name="connsiteY2295" fmla="*/ 1023883 h 5632602"/>
              <a:gd name="connsiteX2296" fmla="*/ 4877360 w 6943861"/>
              <a:gd name="connsiteY2296" fmla="*/ 1012627 h 5632602"/>
              <a:gd name="connsiteX2297" fmla="*/ 4871798 w 6943861"/>
              <a:gd name="connsiteY2297" fmla="*/ 994768 h 5632602"/>
              <a:gd name="connsiteX2298" fmla="*/ 4873653 w 6943861"/>
              <a:gd name="connsiteY2298" fmla="*/ 982267 h 5632602"/>
              <a:gd name="connsiteX2299" fmla="*/ 4881067 w 6943861"/>
              <a:gd name="connsiteY2299" fmla="*/ 975123 h 5632602"/>
              <a:gd name="connsiteX2300" fmla="*/ 4887556 w 6943861"/>
              <a:gd name="connsiteY2300" fmla="*/ 966193 h 5632602"/>
              <a:gd name="connsiteX2301" fmla="*/ 4894971 w 6943861"/>
              <a:gd name="connsiteY2301" fmla="*/ 957264 h 5632602"/>
              <a:gd name="connsiteX2302" fmla="*/ 4898679 w 6943861"/>
              <a:gd name="connsiteY2302" fmla="*/ 942084 h 5632602"/>
              <a:gd name="connsiteX2303" fmla="*/ 4900532 w 6943861"/>
              <a:gd name="connsiteY2303" fmla="*/ 915295 h 5632602"/>
              <a:gd name="connsiteX2304" fmla="*/ 4902386 w 6943861"/>
              <a:gd name="connsiteY2304" fmla="*/ 885828 h 5632602"/>
              <a:gd name="connsiteX2305" fmla="*/ 4907948 w 6943861"/>
              <a:gd name="connsiteY2305" fmla="*/ 855468 h 5632602"/>
              <a:gd name="connsiteX2306" fmla="*/ 4917216 w 6943861"/>
              <a:gd name="connsiteY2306" fmla="*/ 829573 h 5632602"/>
              <a:gd name="connsiteX2307" fmla="*/ 4928340 w 6943861"/>
              <a:gd name="connsiteY2307" fmla="*/ 804570 h 5632602"/>
              <a:gd name="connsiteX2308" fmla="*/ 4937609 w 6943861"/>
              <a:gd name="connsiteY2308" fmla="*/ 778675 h 5632602"/>
              <a:gd name="connsiteX2309" fmla="*/ 4945951 w 6943861"/>
              <a:gd name="connsiteY2309" fmla="*/ 753673 h 5632602"/>
              <a:gd name="connsiteX2310" fmla="*/ 4951512 w 6943861"/>
              <a:gd name="connsiteY2310" fmla="*/ 736706 h 5632602"/>
              <a:gd name="connsiteX2311" fmla="*/ 4958928 w 6943861"/>
              <a:gd name="connsiteY2311" fmla="*/ 724205 h 5632602"/>
              <a:gd name="connsiteX2312" fmla="*/ 4971904 w 6943861"/>
              <a:gd name="connsiteY2312" fmla="*/ 717062 h 5632602"/>
              <a:gd name="connsiteX2313" fmla="*/ 4990442 w 6943861"/>
              <a:gd name="connsiteY2313" fmla="*/ 715275 h 5632602"/>
              <a:gd name="connsiteX2314" fmla="*/ 5009907 w 6943861"/>
              <a:gd name="connsiteY2314" fmla="*/ 717062 h 5632602"/>
              <a:gd name="connsiteX2315" fmla="*/ 5012357 w 6943861"/>
              <a:gd name="connsiteY2315" fmla="*/ 718074 h 5632602"/>
              <a:gd name="connsiteX2316" fmla="*/ 5019855 w 6943861"/>
              <a:gd name="connsiteY2316" fmla="*/ 718762 h 5632602"/>
              <a:gd name="connsiteX2317" fmla="*/ 5032478 w 6943861"/>
              <a:gd name="connsiteY2317" fmla="*/ 723973 h 5632602"/>
              <a:gd name="connsiteX2318" fmla="*/ 5048707 w 6943861"/>
              <a:gd name="connsiteY2318" fmla="*/ 729184 h 5632602"/>
              <a:gd name="connsiteX2319" fmla="*/ 5063132 w 6943861"/>
              <a:gd name="connsiteY2319" fmla="*/ 736133 h 5632602"/>
              <a:gd name="connsiteX2320" fmla="*/ 5070744 w 6943861"/>
              <a:gd name="connsiteY2320" fmla="*/ 737600 h 5632602"/>
              <a:gd name="connsiteX2321" fmla="*/ 5081278 w 6943861"/>
              <a:gd name="connsiteY2321" fmla="*/ 737600 h 5632602"/>
              <a:gd name="connsiteX2322" fmla="*/ 5092402 w 6943861"/>
              <a:gd name="connsiteY2322" fmla="*/ 731349 h 5632602"/>
              <a:gd name="connsiteX2323" fmla="*/ 5109085 w 6943861"/>
              <a:gd name="connsiteY2323" fmla="*/ 708133 h 5632602"/>
              <a:gd name="connsiteX2324" fmla="*/ 5126696 w 6943861"/>
              <a:gd name="connsiteY2324" fmla="*/ 683130 h 5632602"/>
              <a:gd name="connsiteX2325" fmla="*/ 5145234 w 6943861"/>
              <a:gd name="connsiteY2325" fmla="*/ 660806 h 5632602"/>
              <a:gd name="connsiteX2326" fmla="*/ 5158211 w 6943861"/>
              <a:gd name="connsiteY2326" fmla="*/ 651877 h 5632602"/>
              <a:gd name="connsiteX2327" fmla="*/ 5173042 w 6943861"/>
              <a:gd name="connsiteY2327" fmla="*/ 648305 h 5632602"/>
              <a:gd name="connsiteX2328" fmla="*/ 5185092 w 6943861"/>
              <a:gd name="connsiteY2328" fmla="*/ 646520 h 5632602"/>
              <a:gd name="connsiteX2329" fmla="*/ 5199921 w 6943861"/>
              <a:gd name="connsiteY2329" fmla="*/ 642947 h 5632602"/>
              <a:gd name="connsiteX2330" fmla="*/ 5211045 w 6943861"/>
              <a:gd name="connsiteY2330" fmla="*/ 635804 h 5632602"/>
              <a:gd name="connsiteX2331" fmla="*/ 5216606 w 6943861"/>
              <a:gd name="connsiteY2331" fmla="*/ 625981 h 5632602"/>
              <a:gd name="connsiteX2332" fmla="*/ 5218460 w 6943861"/>
              <a:gd name="connsiteY2332" fmla="*/ 611695 h 5632602"/>
              <a:gd name="connsiteX2333" fmla="*/ 5214752 w 6943861"/>
              <a:gd name="connsiteY2333" fmla="*/ 595621 h 5632602"/>
              <a:gd name="connsiteX2334" fmla="*/ 5211045 w 6943861"/>
              <a:gd name="connsiteY2334" fmla="*/ 581335 h 5632602"/>
              <a:gd name="connsiteX2335" fmla="*/ 5207337 w 6943861"/>
              <a:gd name="connsiteY2335" fmla="*/ 569726 h 5632602"/>
              <a:gd name="connsiteX2336" fmla="*/ 5209190 w 6943861"/>
              <a:gd name="connsiteY2336" fmla="*/ 557225 h 5632602"/>
              <a:gd name="connsiteX2337" fmla="*/ 5212899 w 6943861"/>
              <a:gd name="connsiteY2337" fmla="*/ 542937 h 5632602"/>
              <a:gd name="connsiteX2338" fmla="*/ 5218460 w 6943861"/>
              <a:gd name="connsiteY2338" fmla="*/ 525079 h 5632602"/>
              <a:gd name="connsiteX2339" fmla="*/ 5225875 w 6943861"/>
              <a:gd name="connsiteY2339" fmla="*/ 506326 h 5632602"/>
              <a:gd name="connsiteX2340" fmla="*/ 5231436 w 6943861"/>
              <a:gd name="connsiteY2340" fmla="*/ 490254 h 5632602"/>
              <a:gd name="connsiteX2341" fmla="*/ 5236071 w 6943861"/>
              <a:gd name="connsiteY2341" fmla="*/ 475967 h 5632602"/>
              <a:gd name="connsiteX2342" fmla="*/ 5241633 w 6943861"/>
              <a:gd name="connsiteY2342" fmla="*/ 451858 h 5632602"/>
              <a:gd name="connsiteX2343" fmla="*/ 5245340 w 6943861"/>
              <a:gd name="connsiteY2343" fmla="*/ 425069 h 5632602"/>
              <a:gd name="connsiteX2344" fmla="*/ 5252755 w 6943861"/>
              <a:gd name="connsiteY2344" fmla="*/ 397387 h 5632602"/>
              <a:gd name="connsiteX2345" fmla="*/ 5258317 w 6943861"/>
              <a:gd name="connsiteY2345" fmla="*/ 381315 h 5632602"/>
              <a:gd name="connsiteX2346" fmla="*/ 5262024 w 6943861"/>
              <a:gd name="connsiteY2346" fmla="*/ 372385 h 5632602"/>
              <a:gd name="connsiteX2347" fmla="*/ 5267586 w 6943861"/>
              <a:gd name="connsiteY2347" fmla="*/ 363456 h 5632602"/>
              <a:gd name="connsiteX2348" fmla="*/ 5275001 w 6943861"/>
              <a:gd name="connsiteY2348" fmla="*/ 352740 h 5632602"/>
              <a:gd name="connsiteX2349" fmla="*/ 5286124 w 6943861"/>
              <a:gd name="connsiteY2349" fmla="*/ 342918 h 5632602"/>
              <a:gd name="connsiteX2350" fmla="*/ 5296320 w 6943861"/>
              <a:gd name="connsiteY2350" fmla="*/ 326846 h 5632602"/>
              <a:gd name="connsiteX2351" fmla="*/ 5301881 w 6943861"/>
              <a:gd name="connsiteY2351" fmla="*/ 312558 h 5632602"/>
              <a:gd name="connsiteX2352" fmla="*/ 5303735 w 6943861"/>
              <a:gd name="connsiteY2352" fmla="*/ 300057 h 5632602"/>
              <a:gd name="connsiteX2353" fmla="*/ 5303735 w 6943861"/>
              <a:gd name="connsiteY2353" fmla="*/ 286663 h 5632602"/>
              <a:gd name="connsiteX2354" fmla="*/ 5301881 w 6943861"/>
              <a:gd name="connsiteY2354" fmla="*/ 267018 h 5632602"/>
              <a:gd name="connsiteX2355" fmla="*/ 5301881 w 6943861"/>
              <a:gd name="connsiteY2355" fmla="*/ 250129 h 5632602"/>
              <a:gd name="connsiteX2356" fmla="*/ 5300256 w 6943861"/>
              <a:gd name="connsiteY2356" fmla="*/ 241912 h 5632602"/>
              <a:gd name="connsiteX2357" fmla="*/ 5298800 w 6943861"/>
              <a:gd name="connsiteY2357" fmla="*/ 238638 h 5632602"/>
              <a:gd name="connsiteX2358" fmla="*/ 5290151 w 6943861"/>
              <a:gd name="connsiteY2358" fmla="*/ 240304 h 5632602"/>
              <a:gd name="connsiteX2359" fmla="*/ 5279332 w 6943861"/>
              <a:gd name="connsiteY2359" fmla="*/ 243779 h 5632602"/>
              <a:gd name="connsiteX2360" fmla="*/ 5268512 w 6943861"/>
              <a:gd name="connsiteY2360" fmla="*/ 247253 h 5632602"/>
              <a:gd name="connsiteX2361" fmla="*/ 5255890 w 6943861"/>
              <a:gd name="connsiteY2361" fmla="*/ 248990 h 5632602"/>
              <a:gd name="connsiteX2362" fmla="*/ 5245972 w 6943861"/>
              <a:gd name="connsiteY2362" fmla="*/ 247253 h 5632602"/>
              <a:gd name="connsiteX2363" fmla="*/ 5238759 w 6943861"/>
              <a:gd name="connsiteY2363" fmla="*/ 240304 h 5632602"/>
              <a:gd name="connsiteX2364" fmla="*/ 5237913 w 6943861"/>
              <a:gd name="connsiteY2364" fmla="*/ 235414 h 5632602"/>
              <a:gd name="connsiteX2365" fmla="*/ 5235340 w 6943861"/>
              <a:gd name="connsiteY2365" fmla="*/ 234963 h 5632602"/>
              <a:gd name="connsiteX2366" fmla="*/ 5228127 w 6943861"/>
              <a:gd name="connsiteY2366" fmla="*/ 228014 h 5632602"/>
              <a:gd name="connsiteX2367" fmla="*/ 5226324 w 6943861"/>
              <a:gd name="connsiteY2367" fmla="*/ 217591 h 5632602"/>
              <a:gd name="connsiteX2368" fmla="*/ 5226743 w 6943861"/>
              <a:gd name="connsiteY2368" fmla="*/ 215170 h 5632602"/>
              <a:gd name="connsiteX2369" fmla="*/ 5224021 w 6943861"/>
              <a:gd name="connsiteY2369" fmla="*/ 212548 h 5632602"/>
              <a:gd name="connsiteX2370" fmla="*/ 5222168 w 6943861"/>
              <a:gd name="connsiteY2370" fmla="*/ 201832 h 5632602"/>
              <a:gd name="connsiteX2371" fmla="*/ 5224021 w 6943861"/>
              <a:gd name="connsiteY2371" fmla="*/ 191117 h 5632602"/>
              <a:gd name="connsiteX2372" fmla="*/ 5225875 w 6943861"/>
              <a:gd name="connsiteY2372" fmla="*/ 183974 h 5632602"/>
              <a:gd name="connsiteX2373" fmla="*/ 5227729 w 6943861"/>
              <a:gd name="connsiteY2373" fmla="*/ 183081 h 5632602"/>
              <a:gd name="connsiteX2374" fmla="*/ 5229583 w 6943861"/>
              <a:gd name="connsiteY2374" fmla="*/ 179509 h 5632602"/>
              <a:gd name="connsiteX2375" fmla="*/ 5234217 w 6943861"/>
              <a:gd name="connsiteY2375" fmla="*/ 170580 h 5632602"/>
              <a:gd name="connsiteX2376" fmla="*/ 5243486 w 6943861"/>
              <a:gd name="connsiteY2376" fmla="*/ 158079 h 5632602"/>
              <a:gd name="connsiteX2377" fmla="*/ 5252755 w 6943861"/>
              <a:gd name="connsiteY2377" fmla="*/ 145577 h 5632602"/>
              <a:gd name="connsiteX2378" fmla="*/ 5262024 w 6943861"/>
              <a:gd name="connsiteY2378" fmla="*/ 129504 h 5632602"/>
              <a:gd name="connsiteX2379" fmla="*/ 5273148 w 6943861"/>
              <a:gd name="connsiteY2379" fmla="*/ 117896 h 5632602"/>
              <a:gd name="connsiteX2380" fmla="*/ 5280562 w 6943861"/>
              <a:gd name="connsiteY2380" fmla="*/ 105395 h 5632602"/>
              <a:gd name="connsiteX2381" fmla="*/ 5287977 w 6943861"/>
              <a:gd name="connsiteY2381" fmla="*/ 98251 h 5632602"/>
              <a:gd name="connsiteX2382" fmla="*/ 5298173 w 6943861"/>
              <a:gd name="connsiteY2382" fmla="*/ 91108 h 5632602"/>
              <a:gd name="connsiteX2383" fmla="*/ 5311151 w 6943861"/>
              <a:gd name="connsiteY2383" fmla="*/ 85750 h 5632602"/>
              <a:gd name="connsiteX2384" fmla="*/ 5325980 w 6943861"/>
              <a:gd name="connsiteY2384" fmla="*/ 82179 h 5632602"/>
              <a:gd name="connsiteX2385" fmla="*/ 5337104 w 6943861"/>
              <a:gd name="connsiteY2385" fmla="*/ 80393 h 5632602"/>
              <a:gd name="connsiteX2386" fmla="*/ 5342664 w 6943861"/>
              <a:gd name="connsiteY2386" fmla="*/ 80393 h 5632602"/>
              <a:gd name="connsiteX2387" fmla="*/ 5352616 w 6943861"/>
              <a:gd name="connsiteY2387" fmla="*/ 92683 h 5632602"/>
              <a:gd name="connsiteX2388" fmla="*/ 5352662 w 6943861"/>
              <a:gd name="connsiteY2388" fmla="*/ 92683 h 5632602"/>
              <a:gd name="connsiteX2389" fmla="*/ 5342665 w 6943861"/>
              <a:gd name="connsiteY2389" fmla="*/ 80340 h 5632602"/>
              <a:gd name="connsiteX2390" fmla="*/ 5346373 w 6943861"/>
              <a:gd name="connsiteY2390" fmla="*/ 78556 h 5632602"/>
              <a:gd name="connsiteX2391" fmla="*/ 5354715 w 6943861"/>
              <a:gd name="connsiteY2391" fmla="*/ 74092 h 5632602"/>
              <a:gd name="connsiteX2392" fmla="*/ 5367691 w 6943861"/>
              <a:gd name="connsiteY2392" fmla="*/ 66950 h 5632602"/>
              <a:gd name="connsiteX2393" fmla="*/ 5384376 w 6943861"/>
              <a:gd name="connsiteY2393" fmla="*/ 58023 h 5632602"/>
              <a:gd name="connsiteX2394" fmla="*/ 5401060 w 6943861"/>
              <a:gd name="connsiteY2394" fmla="*/ 50883 h 5632602"/>
              <a:gd name="connsiteX2395" fmla="*/ 5414964 w 6943861"/>
              <a:gd name="connsiteY2395" fmla="*/ 43741 h 5632602"/>
              <a:gd name="connsiteX2396" fmla="*/ 5427940 w 6943861"/>
              <a:gd name="connsiteY2396" fmla="*/ 40170 h 5632602"/>
              <a:gd name="connsiteX2397" fmla="*/ 5440917 w 6943861"/>
              <a:gd name="connsiteY2397" fmla="*/ 36600 h 5632602"/>
              <a:gd name="connsiteX2398" fmla="*/ 5461309 w 6943861"/>
              <a:gd name="connsiteY2398" fmla="*/ 31244 h 5632602"/>
              <a:gd name="connsiteX2399" fmla="*/ 5480774 w 6943861"/>
              <a:gd name="connsiteY2399" fmla="*/ 22317 h 5632602"/>
              <a:gd name="connsiteX2400" fmla="*/ 5503019 w 6943861"/>
              <a:gd name="connsiteY2400" fmla="*/ 16069 h 5632602"/>
              <a:gd name="connsiteX2401" fmla="*/ 5519703 w 6943861"/>
              <a:gd name="connsiteY2401" fmla="*/ 7141 h 5632602"/>
              <a:gd name="connsiteX2402" fmla="*/ 5529899 w 6943861"/>
              <a:gd name="connsiteY2402" fmla="*/ 3571 h 56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Lst>
            <a:rect l="l" t="t" r="r" b="b"/>
            <a:pathLst>
              <a:path w="6943861" h="5632602">
                <a:moveTo>
                  <a:pt x="5622312" y="4647831"/>
                </a:moveTo>
                <a:lnTo>
                  <a:pt x="5622250" y="4647892"/>
                </a:lnTo>
                <a:lnTo>
                  <a:pt x="5623101" y="4649259"/>
                </a:lnTo>
                <a:close/>
                <a:moveTo>
                  <a:pt x="6193753" y="4190122"/>
                </a:moveTo>
                <a:lnTo>
                  <a:pt x="6197359" y="4191860"/>
                </a:lnTo>
                <a:lnTo>
                  <a:pt x="6204572" y="4198811"/>
                </a:lnTo>
                <a:lnTo>
                  <a:pt x="6213588" y="4209237"/>
                </a:lnTo>
                <a:lnTo>
                  <a:pt x="6214065" y="4210004"/>
                </a:lnTo>
                <a:lnTo>
                  <a:pt x="6215204" y="4211101"/>
                </a:lnTo>
                <a:lnTo>
                  <a:pt x="6224220" y="4221527"/>
                </a:lnTo>
                <a:lnTo>
                  <a:pt x="6235040" y="4238905"/>
                </a:lnTo>
                <a:lnTo>
                  <a:pt x="6242252" y="4253676"/>
                </a:lnTo>
                <a:lnTo>
                  <a:pt x="6249465" y="4265840"/>
                </a:lnTo>
                <a:lnTo>
                  <a:pt x="6254875" y="4279742"/>
                </a:lnTo>
                <a:lnTo>
                  <a:pt x="6262990" y="4299726"/>
                </a:lnTo>
                <a:lnTo>
                  <a:pt x="6266596" y="4318841"/>
                </a:lnTo>
                <a:lnTo>
                  <a:pt x="6264793" y="4337957"/>
                </a:lnTo>
                <a:lnTo>
                  <a:pt x="6262921" y="4343883"/>
                </a:lnTo>
                <a:lnTo>
                  <a:pt x="6266295" y="4350792"/>
                </a:lnTo>
                <a:lnTo>
                  <a:pt x="6273711" y="4363298"/>
                </a:lnTo>
                <a:lnTo>
                  <a:pt x="6279273" y="4377589"/>
                </a:lnTo>
                <a:lnTo>
                  <a:pt x="6287615" y="4398134"/>
                </a:lnTo>
                <a:lnTo>
                  <a:pt x="6291323" y="4417785"/>
                </a:lnTo>
                <a:lnTo>
                  <a:pt x="6289469" y="4437438"/>
                </a:lnTo>
                <a:lnTo>
                  <a:pt x="6282980" y="4457982"/>
                </a:lnTo>
                <a:lnTo>
                  <a:pt x="6279273" y="4479420"/>
                </a:lnTo>
                <a:lnTo>
                  <a:pt x="6277419" y="4504431"/>
                </a:lnTo>
                <a:lnTo>
                  <a:pt x="6279273" y="4533908"/>
                </a:lnTo>
                <a:lnTo>
                  <a:pt x="6277419" y="4568744"/>
                </a:lnTo>
                <a:lnTo>
                  <a:pt x="6275565" y="4604474"/>
                </a:lnTo>
                <a:lnTo>
                  <a:pt x="6271857" y="4637524"/>
                </a:lnTo>
                <a:lnTo>
                  <a:pt x="6268151" y="4666108"/>
                </a:lnTo>
                <a:lnTo>
                  <a:pt x="6262589" y="4686653"/>
                </a:lnTo>
                <a:lnTo>
                  <a:pt x="6253319" y="4706305"/>
                </a:lnTo>
                <a:lnTo>
                  <a:pt x="6242197" y="4722383"/>
                </a:lnTo>
                <a:lnTo>
                  <a:pt x="6232927" y="4739355"/>
                </a:lnTo>
                <a:lnTo>
                  <a:pt x="6226439" y="4759006"/>
                </a:lnTo>
                <a:lnTo>
                  <a:pt x="6222732" y="4778657"/>
                </a:lnTo>
                <a:lnTo>
                  <a:pt x="6222732" y="4797416"/>
                </a:lnTo>
                <a:lnTo>
                  <a:pt x="6222732" y="4817067"/>
                </a:lnTo>
                <a:lnTo>
                  <a:pt x="6222732" y="4831359"/>
                </a:lnTo>
                <a:lnTo>
                  <a:pt x="6217170" y="4839399"/>
                </a:lnTo>
                <a:lnTo>
                  <a:pt x="6209755" y="4842971"/>
                </a:lnTo>
                <a:lnTo>
                  <a:pt x="6204194" y="4839399"/>
                </a:lnTo>
                <a:lnTo>
                  <a:pt x="6200486" y="4831359"/>
                </a:lnTo>
                <a:lnTo>
                  <a:pt x="6200140" y="4830191"/>
                </a:lnTo>
                <a:lnTo>
                  <a:pt x="6199123" y="4830681"/>
                </a:lnTo>
                <a:lnTo>
                  <a:pt x="6193562" y="4827109"/>
                </a:lnTo>
                <a:lnTo>
                  <a:pt x="6189854" y="4819069"/>
                </a:lnTo>
                <a:lnTo>
                  <a:pt x="6186147" y="4806564"/>
                </a:lnTo>
                <a:lnTo>
                  <a:pt x="6182439" y="4794058"/>
                </a:lnTo>
                <a:lnTo>
                  <a:pt x="6178817" y="4785914"/>
                </a:lnTo>
                <a:lnTo>
                  <a:pt x="6169899" y="4780444"/>
                </a:lnTo>
                <a:lnTo>
                  <a:pt x="6158776" y="4771511"/>
                </a:lnTo>
                <a:lnTo>
                  <a:pt x="6145799" y="4757219"/>
                </a:lnTo>
                <a:lnTo>
                  <a:pt x="6144393" y="4755090"/>
                </a:lnTo>
                <a:lnTo>
                  <a:pt x="6135167" y="4744929"/>
                </a:lnTo>
                <a:lnTo>
                  <a:pt x="6124912" y="4729401"/>
                </a:lnTo>
                <a:lnTo>
                  <a:pt x="6119845" y="4724169"/>
                </a:lnTo>
                <a:lnTo>
                  <a:pt x="6105942" y="4715237"/>
                </a:lnTo>
                <a:lnTo>
                  <a:pt x="6089258" y="4704518"/>
                </a:lnTo>
                <a:lnTo>
                  <a:pt x="6079989" y="4695585"/>
                </a:lnTo>
                <a:lnTo>
                  <a:pt x="6079582" y="4692843"/>
                </a:lnTo>
                <a:lnTo>
                  <a:pt x="6078626" y="4692228"/>
                </a:lnTo>
                <a:lnTo>
                  <a:pt x="6069357" y="4683295"/>
                </a:lnTo>
                <a:lnTo>
                  <a:pt x="6067503" y="4670790"/>
                </a:lnTo>
                <a:lnTo>
                  <a:pt x="6069357" y="4655605"/>
                </a:lnTo>
                <a:lnTo>
                  <a:pt x="6073064" y="4639526"/>
                </a:lnTo>
                <a:lnTo>
                  <a:pt x="6073064" y="4621662"/>
                </a:lnTo>
                <a:lnTo>
                  <a:pt x="6069357" y="4602010"/>
                </a:lnTo>
                <a:lnTo>
                  <a:pt x="6067554" y="4595350"/>
                </a:lnTo>
                <a:lnTo>
                  <a:pt x="6061029" y="4589061"/>
                </a:lnTo>
                <a:lnTo>
                  <a:pt x="6060609" y="4586229"/>
                </a:lnTo>
                <a:lnTo>
                  <a:pt x="6059413" y="4585460"/>
                </a:lnTo>
                <a:lnTo>
                  <a:pt x="6050397" y="4576771"/>
                </a:lnTo>
                <a:lnTo>
                  <a:pt x="6048593" y="4564607"/>
                </a:lnTo>
                <a:lnTo>
                  <a:pt x="6050397" y="4549836"/>
                </a:lnTo>
                <a:lnTo>
                  <a:pt x="6054003" y="4534196"/>
                </a:lnTo>
                <a:lnTo>
                  <a:pt x="6054003" y="4516819"/>
                </a:lnTo>
                <a:lnTo>
                  <a:pt x="6050397" y="4497704"/>
                </a:lnTo>
                <a:lnTo>
                  <a:pt x="6044987" y="4477719"/>
                </a:lnTo>
                <a:lnTo>
                  <a:pt x="6039577" y="4458604"/>
                </a:lnTo>
                <a:lnTo>
                  <a:pt x="6037774" y="4440358"/>
                </a:lnTo>
                <a:lnTo>
                  <a:pt x="6041380" y="4422980"/>
                </a:lnTo>
                <a:lnTo>
                  <a:pt x="6046790" y="4410816"/>
                </a:lnTo>
                <a:lnTo>
                  <a:pt x="6055806" y="4393439"/>
                </a:lnTo>
                <a:lnTo>
                  <a:pt x="6066626" y="4375192"/>
                </a:lnTo>
                <a:lnTo>
                  <a:pt x="6077445" y="4354339"/>
                </a:lnTo>
                <a:lnTo>
                  <a:pt x="6085559" y="4336093"/>
                </a:lnTo>
                <a:lnTo>
                  <a:pt x="6094576" y="4318716"/>
                </a:lnTo>
                <a:lnTo>
                  <a:pt x="6101788" y="4304814"/>
                </a:lnTo>
                <a:lnTo>
                  <a:pt x="6103592" y="4296125"/>
                </a:lnTo>
                <a:lnTo>
                  <a:pt x="6107198" y="4287436"/>
                </a:lnTo>
                <a:lnTo>
                  <a:pt x="6116214" y="4274403"/>
                </a:lnTo>
                <a:lnTo>
                  <a:pt x="6125230" y="4258763"/>
                </a:lnTo>
                <a:lnTo>
                  <a:pt x="6137853" y="4244861"/>
                </a:lnTo>
                <a:lnTo>
                  <a:pt x="6147771" y="4232697"/>
                </a:lnTo>
                <a:lnTo>
                  <a:pt x="6156787" y="4228353"/>
                </a:lnTo>
                <a:lnTo>
                  <a:pt x="6167606" y="4221402"/>
                </a:lnTo>
                <a:lnTo>
                  <a:pt x="6176622" y="4210975"/>
                </a:lnTo>
                <a:lnTo>
                  <a:pt x="6185638" y="4200549"/>
                </a:lnTo>
                <a:lnTo>
                  <a:pt x="6192851" y="4193598"/>
                </a:lnTo>
                <a:close/>
                <a:moveTo>
                  <a:pt x="5544730" y="0"/>
                </a:moveTo>
                <a:lnTo>
                  <a:pt x="5563268" y="3571"/>
                </a:lnTo>
                <a:lnTo>
                  <a:pt x="5584587" y="12497"/>
                </a:lnTo>
                <a:lnTo>
                  <a:pt x="5608686" y="22317"/>
                </a:lnTo>
                <a:lnTo>
                  <a:pt x="5627224" y="34814"/>
                </a:lnTo>
                <a:lnTo>
                  <a:pt x="5641127" y="41956"/>
                </a:lnTo>
                <a:lnTo>
                  <a:pt x="5655958" y="45526"/>
                </a:lnTo>
                <a:lnTo>
                  <a:pt x="5668935" y="43741"/>
                </a:lnTo>
                <a:lnTo>
                  <a:pt x="5676350" y="38385"/>
                </a:lnTo>
                <a:lnTo>
                  <a:pt x="5683765" y="31244"/>
                </a:lnTo>
                <a:lnTo>
                  <a:pt x="5689327" y="24102"/>
                </a:lnTo>
                <a:lnTo>
                  <a:pt x="5695815" y="18746"/>
                </a:lnTo>
                <a:lnTo>
                  <a:pt x="5705084" y="18746"/>
                </a:lnTo>
                <a:lnTo>
                  <a:pt x="5719914" y="22317"/>
                </a:lnTo>
                <a:lnTo>
                  <a:pt x="5751429" y="34814"/>
                </a:lnTo>
                <a:lnTo>
                  <a:pt x="5774601" y="47311"/>
                </a:lnTo>
                <a:lnTo>
                  <a:pt x="5793139" y="65165"/>
                </a:lnTo>
                <a:lnTo>
                  <a:pt x="5800805" y="74598"/>
                </a:lnTo>
                <a:lnTo>
                  <a:pt x="5803771" y="77455"/>
                </a:lnTo>
                <a:lnTo>
                  <a:pt x="5813403" y="89308"/>
                </a:lnTo>
                <a:lnTo>
                  <a:pt x="5829289" y="105335"/>
                </a:lnTo>
                <a:lnTo>
                  <a:pt x="5847826" y="126760"/>
                </a:lnTo>
                <a:lnTo>
                  <a:pt x="5847841" y="126779"/>
                </a:lnTo>
                <a:lnTo>
                  <a:pt x="5858458" y="139050"/>
                </a:lnTo>
                <a:lnTo>
                  <a:pt x="5873289" y="157795"/>
                </a:lnTo>
                <a:lnTo>
                  <a:pt x="5887193" y="179220"/>
                </a:lnTo>
                <a:lnTo>
                  <a:pt x="5902023" y="201537"/>
                </a:lnTo>
                <a:lnTo>
                  <a:pt x="5913146" y="219390"/>
                </a:lnTo>
                <a:lnTo>
                  <a:pt x="5924269" y="240815"/>
                </a:lnTo>
                <a:lnTo>
                  <a:pt x="5938173" y="261346"/>
                </a:lnTo>
                <a:lnTo>
                  <a:pt x="5954857" y="282770"/>
                </a:lnTo>
                <a:lnTo>
                  <a:pt x="5971541" y="302410"/>
                </a:lnTo>
                <a:lnTo>
                  <a:pt x="5986371" y="322941"/>
                </a:lnTo>
                <a:lnTo>
                  <a:pt x="5994713" y="340794"/>
                </a:lnTo>
                <a:lnTo>
                  <a:pt x="5995364" y="341838"/>
                </a:lnTo>
                <a:lnTo>
                  <a:pt x="5998912" y="344572"/>
                </a:lnTo>
                <a:lnTo>
                  <a:pt x="6010035" y="350821"/>
                </a:lnTo>
                <a:lnTo>
                  <a:pt x="6019303" y="361533"/>
                </a:lnTo>
                <a:lnTo>
                  <a:pt x="6019898" y="362679"/>
                </a:lnTo>
                <a:lnTo>
                  <a:pt x="6020667" y="363111"/>
                </a:lnTo>
                <a:lnTo>
                  <a:pt x="6029935" y="373823"/>
                </a:lnTo>
                <a:lnTo>
                  <a:pt x="6035497" y="384534"/>
                </a:lnTo>
                <a:lnTo>
                  <a:pt x="6042913" y="409529"/>
                </a:lnTo>
                <a:lnTo>
                  <a:pt x="6053107" y="431846"/>
                </a:lnTo>
                <a:lnTo>
                  <a:pt x="6064231" y="451485"/>
                </a:lnTo>
                <a:lnTo>
                  <a:pt x="6073500" y="465769"/>
                </a:lnTo>
                <a:lnTo>
                  <a:pt x="6083237" y="480616"/>
                </a:lnTo>
                <a:lnTo>
                  <a:pt x="6086967" y="484721"/>
                </a:lnTo>
                <a:lnTo>
                  <a:pt x="6100871" y="495434"/>
                </a:lnTo>
                <a:lnTo>
                  <a:pt x="6115701" y="500790"/>
                </a:lnTo>
                <a:lnTo>
                  <a:pt x="6136093" y="506146"/>
                </a:lnTo>
                <a:lnTo>
                  <a:pt x="6154631" y="507931"/>
                </a:lnTo>
                <a:lnTo>
                  <a:pt x="6172243" y="504360"/>
                </a:lnTo>
                <a:lnTo>
                  <a:pt x="6188927" y="499004"/>
                </a:lnTo>
                <a:lnTo>
                  <a:pt x="6209318" y="493648"/>
                </a:lnTo>
                <a:lnTo>
                  <a:pt x="6226929" y="490078"/>
                </a:lnTo>
                <a:lnTo>
                  <a:pt x="6247321" y="491863"/>
                </a:lnTo>
                <a:lnTo>
                  <a:pt x="6267713" y="499004"/>
                </a:lnTo>
                <a:lnTo>
                  <a:pt x="6290886" y="502575"/>
                </a:lnTo>
                <a:lnTo>
                  <a:pt x="6311277" y="507931"/>
                </a:lnTo>
                <a:lnTo>
                  <a:pt x="6324255" y="513287"/>
                </a:lnTo>
                <a:lnTo>
                  <a:pt x="6331669" y="517751"/>
                </a:lnTo>
                <a:lnTo>
                  <a:pt x="6343719" y="524892"/>
                </a:lnTo>
                <a:lnTo>
                  <a:pt x="6360403" y="533819"/>
                </a:lnTo>
                <a:lnTo>
                  <a:pt x="6377088" y="542746"/>
                </a:lnTo>
                <a:lnTo>
                  <a:pt x="6392845" y="549888"/>
                </a:lnTo>
                <a:lnTo>
                  <a:pt x="6407675" y="553458"/>
                </a:lnTo>
                <a:lnTo>
                  <a:pt x="6418798" y="553458"/>
                </a:lnTo>
                <a:lnTo>
                  <a:pt x="6422506" y="551672"/>
                </a:lnTo>
                <a:lnTo>
                  <a:pt x="6428067" y="548101"/>
                </a:lnTo>
                <a:lnTo>
                  <a:pt x="6431775" y="548101"/>
                </a:lnTo>
                <a:lnTo>
                  <a:pt x="6435483" y="548101"/>
                </a:lnTo>
                <a:lnTo>
                  <a:pt x="6439191" y="549888"/>
                </a:lnTo>
                <a:lnTo>
                  <a:pt x="6441044" y="551672"/>
                </a:lnTo>
                <a:lnTo>
                  <a:pt x="6442897" y="557028"/>
                </a:lnTo>
                <a:lnTo>
                  <a:pt x="6443770" y="560391"/>
                </a:lnTo>
                <a:lnTo>
                  <a:pt x="6446115" y="560391"/>
                </a:lnTo>
                <a:lnTo>
                  <a:pt x="6449823" y="562178"/>
                </a:lnTo>
                <a:lnTo>
                  <a:pt x="6451676" y="563962"/>
                </a:lnTo>
                <a:lnTo>
                  <a:pt x="6453529" y="569318"/>
                </a:lnTo>
                <a:lnTo>
                  <a:pt x="6455383" y="576460"/>
                </a:lnTo>
                <a:lnTo>
                  <a:pt x="6457238" y="584494"/>
                </a:lnTo>
                <a:lnTo>
                  <a:pt x="6461873" y="600562"/>
                </a:lnTo>
                <a:lnTo>
                  <a:pt x="6467593" y="609378"/>
                </a:lnTo>
                <a:lnTo>
                  <a:pt x="6471631" y="613266"/>
                </a:lnTo>
                <a:lnTo>
                  <a:pt x="6474471" y="618052"/>
                </a:lnTo>
                <a:lnTo>
                  <a:pt x="6482263" y="625556"/>
                </a:lnTo>
                <a:lnTo>
                  <a:pt x="6489679" y="638054"/>
                </a:lnTo>
                <a:lnTo>
                  <a:pt x="6495241" y="649660"/>
                </a:lnTo>
                <a:lnTo>
                  <a:pt x="6500801" y="667513"/>
                </a:lnTo>
                <a:lnTo>
                  <a:pt x="6509755" y="684758"/>
                </a:lnTo>
                <a:lnTo>
                  <a:pt x="6520757" y="691822"/>
                </a:lnTo>
                <a:lnTo>
                  <a:pt x="6531881" y="695393"/>
                </a:lnTo>
                <a:lnTo>
                  <a:pt x="6541102" y="700721"/>
                </a:lnTo>
                <a:lnTo>
                  <a:pt x="6553495" y="695947"/>
                </a:lnTo>
                <a:lnTo>
                  <a:pt x="6576937" y="692474"/>
                </a:lnTo>
                <a:lnTo>
                  <a:pt x="6599477" y="687264"/>
                </a:lnTo>
                <a:lnTo>
                  <a:pt x="6621115" y="681186"/>
                </a:lnTo>
                <a:lnTo>
                  <a:pt x="6642754" y="665556"/>
                </a:lnTo>
                <a:lnTo>
                  <a:pt x="6656278" y="648190"/>
                </a:lnTo>
                <a:lnTo>
                  <a:pt x="6665294" y="629955"/>
                </a:lnTo>
                <a:lnTo>
                  <a:pt x="6672507" y="619535"/>
                </a:lnTo>
                <a:lnTo>
                  <a:pt x="6685130" y="607379"/>
                </a:lnTo>
                <a:lnTo>
                  <a:pt x="6699556" y="593486"/>
                </a:lnTo>
                <a:lnTo>
                  <a:pt x="6714883" y="579593"/>
                </a:lnTo>
                <a:lnTo>
                  <a:pt x="6729309" y="566568"/>
                </a:lnTo>
                <a:lnTo>
                  <a:pt x="6741931" y="556149"/>
                </a:lnTo>
                <a:lnTo>
                  <a:pt x="6755455" y="545728"/>
                </a:lnTo>
                <a:lnTo>
                  <a:pt x="6766275" y="537045"/>
                </a:lnTo>
                <a:lnTo>
                  <a:pt x="6778897" y="530099"/>
                </a:lnTo>
                <a:lnTo>
                  <a:pt x="6793323" y="522284"/>
                </a:lnTo>
                <a:lnTo>
                  <a:pt x="6811355" y="513601"/>
                </a:lnTo>
                <a:lnTo>
                  <a:pt x="6828486" y="508391"/>
                </a:lnTo>
                <a:lnTo>
                  <a:pt x="6841108" y="504917"/>
                </a:lnTo>
                <a:lnTo>
                  <a:pt x="6846518" y="504917"/>
                </a:lnTo>
                <a:lnTo>
                  <a:pt x="6846518" y="508391"/>
                </a:lnTo>
                <a:lnTo>
                  <a:pt x="6846518" y="508623"/>
                </a:lnTo>
                <a:lnTo>
                  <a:pt x="6851661" y="506146"/>
                </a:lnTo>
                <a:lnTo>
                  <a:pt x="6869273" y="500790"/>
                </a:lnTo>
                <a:lnTo>
                  <a:pt x="6882249" y="497218"/>
                </a:lnTo>
                <a:lnTo>
                  <a:pt x="6887811" y="497218"/>
                </a:lnTo>
                <a:lnTo>
                  <a:pt x="6887811" y="500790"/>
                </a:lnTo>
                <a:lnTo>
                  <a:pt x="6887811" y="510904"/>
                </a:lnTo>
                <a:lnTo>
                  <a:pt x="6892881" y="509508"/>
                </a:lnTo>
                <a:lnTo>
                  <a:pt x="6898443" y="509508"/>
                </a:lnTo>
                <a:lnTo>
                  <a:pt x="6898443" y="513080"/>
                </a:lnTo>
                <a:lnTo>
                  <a:pt x="6898443" y="525577"/>
                </a:lnTo>
                <a:lnTo>
                  <a:pt x="6900297" y="538967"/>
                </a:lnTo>
                <a:lnTo>
                  <a:pt x="6900297" y="553250"/>
                </a:lnTo>
                <a:lnTo>
                  <a:pt x="6900297" y="563962"/>
                </a:lnTo>
                <a:lnTo>
                  <a:pt x="6903978" y="569872"/>
                </a:lnTo>
                <a:lnTo>
                  <a:pt x="6904495" y="570419"/>
                </a:lnTo>
                <a:lnTo>
                  <a:pt x="6914691" y="579345"/>
                </a:lnTo>
                <a:lnTo>
                  <a:pt x="6923960" y="590058"/>
                </a:lnTo>
                <a:lnTo>
                  <a:pt x="6924038" y="590510"/>
                </a:lnTo>
                <a:lnTo>
                  <a:pt x="6925323" y="591635"/>
                </a:lnTo>
                <a:lnTo>
                  <a:pt x="6934592" y="602348"/>
                </a:lnTo>
                <a:lnTo>
                  <a:pt x="6936445" y="613060"/>
                </a:lnTo>
                <a:lnTo>
                  <a:pt x="6932739" y="630913"/>
                </a:lnTo>
                <a:lnTo>
                  <a:pt x="6921615" y="647874"/>
                </a:lnTo>
                <a:lnTo>
                  <a:pt x="6911420" y="662157"/>
                </a:lnTo>
                <a:lnTo>
                  <a:pt x="6905858" y="669298"/>
                </a:lnTo>
                <a:lnTo>
                  <a:pt x="6898443" y="674654"/>
                </a:lnTo>
                <a:lnTo>
                  <a:pt x="6894735" y="683580"/>
                </a:lnTo>
                <a:lnTo>
                  <a:pt x="6892881" y="692508"/>
                </a:lnTo>
                <a:lnTo>
                  <a:pt x="6898443" y="702327"/>
                </a:lnTo>
                <a:lnTo>
                  <a:pt x="6900991" y="705763"/>
                </a:lnTo>
                <a:lnTo>
                  <a:pt x="6910057" y="713246"/>
                </a:lnTo>
                <a:lnTo>
                  <a:pt x="6920253" y="723959"/>
                </a:lnTo>
                <a:lnTo>
                  <a:pt x="6929522" y="734670"/>
                </a:lnTo>
                <a:lnTo>
                  <a:pt x="6929593" y="734891"/>
                </a:lnTo>
                <a:lnTo>
                  <a:pt x="6930885" y="736249"/>
                </a:lnTo>
                <a:lnTo>
                  <a:pt x="6940154" y="746960"/>
                </a:lnTo>
                <a:lnTo>
                  <a:pt x="6943861" y="758565"/>
                </a:lnTo>
                <a:lnTo>
                  <a:pt x="6942007" y="772848"/>
                </a:lnTo>
                <a:lnTo>
                  <a:pt x="6942007" y="794272"/>
                </a:lnTo>
                <a:lnTo>
                  <a:pt x="6940154" y="820160"/>
                </a:lnTo>
                <a:lnTo>
                  <a:pt x="6938299" y="846940"/>
                </a:lnTo>
                <a:lnTo>
                  <a:pt x="6936445" y="872828"/>
                </a:lnTo>
                <a:lnTo>
                  <a:pt x="6934592" y="894252"/>
                </a:lnTo>
                <a:lnTo>
                  <a:pt x="6930885" y="906750"/>
                </a:lnTo>
                <a:lnTo>
                  <a:pt x="6920689" y="927281"/>
                </a:lnTo>
                <a:lnTo>
                  <a:pt x="6911420" y="950490"/>
                </a:lnTo>
                <a:lnTo>
                  <a:pt x="6900297" y="971021"/>
                </a:lnTo>
                <a:lnTo>
                  <a:pt x="6892881" y="990661"/>
                </a:lnTo>
                <a:lnTo>
                  <a:pt x="6892881" y="1006729"/>
                </a:lnTo>
                <a:lnTo>
                  <a:pt x="6892881" y="1021012"/>
                </a:lnTo>
                <a:lnTo>
                  <a:pt x="6894735" y="1029046"/>
                </a:lnTo>
                <a:lnTo>
                  <a:pt x="6896589" y="1039758"/>
                </a:lnTo>
                <a:lnTo>
                  <a:pt x="6896589" y="1050470"/>
                </a:lnTo>
                <a:lnTo>
                  <a:pt x="6892881" y="1057611"/>
                </a:lnTo>
                <a:lnTo>
                  <a:pt x="6881759" y="1061182"/>
                </a:lnTo>
                <a:lnTo>
                  <a:pt x="6866928" y="1061182"/>
                </a:lnTo>
                <a:lnTo>
                  <a:pt x="6843755" y="1061182"/>
                </a:lnTo>
                <a:lnTo>
                  <a:pt x="6817803" y="1061182"/>
                </a:lnTo>
                <a:lnTo>
                  <a:pt x="6794630" y="1059397"/>
                </a:lnTo>
                <a:lnTo>
                  <a:pt x="6774237" y="1057611"/>
                </a:lnTo>
                <a:lnTo>
                  <a:pt x="6764969" y="1055825"/>
                </a:lnTo>
                <a:lnTo>
                  <a:pt x="6757553" y="1055825"/>
                </a:lnTo>
                <a:lnTo>
                  <a:pt x="6748285" y="1057611"/>
                </a:lnTo>
                <a:lnTo>
                  <a:pt x="6739943" y="1062967"/>
                </a:lnTo>
                <a:lnTo>
                  <a:pt x="6734381" y="1068324"/>
                </a:lnTo>
                <a:lnTo>
                  <a:pt x="6730674" y="1077250"/>
                </a:lnTo>
                <a:lnTo>
                  <a:pt x="6725112" y="1088855"/>
                </a:lnTo>
                <a:lnTo>
                  <a:pt x="6717697" y="1103137"/>
                </a:lnTo>
                <a:lnTo>
                  <a:pt x="6708428" y="1117420"/>
                </a:lnTo>
                <a:lnTo>
                  <a:pt x="6699159" y="1124562"/>
                </a:lnTo>
                <a:lnTo>
                  <a:pt x="6687109" y="1131703"/>
                </a:lnTo>
                <a:lnTo>
                  <a:pt x="6677840" y="1137953"/>
                </a:lnTo>
                <a:lnTo>
                  <a:pt x="6672279" y="1148664"/>
                </a:lnTo>
                <a:lnTo>
                  <a:pt x="6675987" y="1159376"/>
                </a:lnTo>
                <a:lnTo>
                  <a:pt x="6685255" y="1170088"/>
                </a:lnTo>
                <a:lnTo>
                  <a:pt x="6697305" y="1184371"/>
                </a:lnTo>
                <a:lnTo>
                  <a:pt x="6710281" y="1201332"/>
                </a:lnTo>
                <a:lnTo>
                  <a:pt x="6719551" y="1217400"/>
                </a:lnTo>
                <a:lnTo>
                  <a:pt x="6725112" y="1229897"/>
                </a:lnTo>
                <a:lnTo>
                  <a:pt x="6730674" y="1245072"/>
                </a:lnTo>
                <a:lnTo>
                  <a:pt x="6736235" y="1262927"/>
                </a:lnTo>
                <a:lnTo>
                  <a:pt x="6741797" y="1282565"/>
                </a:lnTo>
                <a:lnTo>
                  <a:pt x="6747358" y="1298634"/>
                </a:lnTo>
                <a:lnTo>
                  <a:pt x="6750139" y="1310239"/>
                </a:lnTo>
                <a:lnTo>
                  <a:pt x="6753846" y="1324521"/>
                </a:lnTo>
                <a:lnTo>
                  <a:pt x="6757553" y="1335234"/>
                </a:lnTo>
                <a:lnTo>
                  <a:pt x="6759408" y="1338804"/>
                </a:lnTo>
                <a:lnTo>
                  <a:pt x="6758509" y="1338885"/>
                </a:lnTo>
                <a:lnTo>
                  <a:pt x="6759179" y="1339760"/>
                </a:lnTo>
                <a:lnTo>
                  <a:pt x="6760335" y="1339656"/>
                </a:lnTo>
                <a:lnTo>
                  <a:pt x="6773311" y="1356628"/>
                </a:lnTo>
                <a:lnTo>
                  <a:pt x="6771457" y="1428981"/>
                </a:lnTo>
                <a:lnTo>
                  <a:pt x="6767749" y="1430767"/>
                </a:lnTo>
                <a:lnTo>
                  <a:pt x="6760335" y="1436128"/>
                </a:lnTo>
                <a:lnTo>
                  <a:pt x="6748285" y="1443273"/>
                </a:lnTo>
                <a:lnTo>
                  <a:pt x="6735309" y="1452205"/>
                </a:lnTo>
                <a:lnTo>
                  <a:pt x="6722331" y="1459351"/>
                </a:lnTo>
                <a:lnTo>
                  <a:pt x="6713063" y="1466498"/>
                </a:lnTo>
                <a:lnTo>
                  <a:pt x="6705647" y="1470963"/>
                </a:lnTo>
                <a:lnTo>
                  <a:pt x="6698233" y="1474537"/>
                </a:lnTo>
                <a:lnTo>
                  <a:pt x="6689890" y="1476323"/>
                </a:lnTo>
                <a:lnTo>
                  <a:pt x="6680621" y="1476323"/>
                </a:lnTo>
                <a:lnTo>
                  <a:pt x="6675059" y="1470963"/>
                </a:lnTo>
                <a:lnTo>
                  <a:pt x="6667644" y="1466498"/>
                </a:lnTo>
                <a:lnTo>
                  <a:pt x="6658375" y="1457566"/>
                </a:lnTo>
                <a:lnTo>
                  <a:pt x="6656881" y="1457086"/>
                </a:lnTo>
                <a:lnTo>
                  <a:pt x="6654288" y="1457641"/>
                </a:lnTo>
                <a:lnTo>
                  <a:pt x="6645272" y="1457641"/>
                </a:lnTo>
                <a:lnTo>
                  <a:pt x="6641486" y="1453992"/>
                </a:lnTo>
                <a:lnTo>
                  <a:pt x="6637983" y="1453992"/>
                </a:lnTo>
                <a:lnTo>
                  <a:pt x="6634275" y="1461138"/>
                </a:lnTo>
                <a:lnTo>
                  <a:pt x="6631495" y="1476323"/>
                </a:lnTo>
                <a:lnTo>
                  <a:pt x="6629641" y="1495975"/>
                </a:lnTo>
                <a:lnTo>
                  <a:pt x="6627787" y="1513840"/>
                </a:lnTo>
                <a:lnTo>
                  <a:pt x="6625934" y="1529025"/>
                </a:lnTo>
                <a:lnTo>
                  <a:pt x="6620372" y="1543314"/>
                </a:lnTo>
                <a:lnTo>
                  <a:pt x="6611103" y="1555820"/>
                </a:lnTo>
                <a:lnTo>
                  <a:pt x="6596273" y="1564752"/>
                </a:lnTo>
                <a:lnTo>
                  <a:pt x="6587003" y="1571898"/>
                </a:lnTo>
                <a:lnTo>
                  <a:pt x="6583297" y="1581724"/>
                </a:lnTo>
                <a:lnTo>
                  <a:pt x="6581443" y="1592443"/>
                </a:lnTo>
                <a:lnTo>
                  <a:pt x="6579589" y="1601376"/>
                </a:lnTo>
                <a:lnTo>
                  <a:pt x="6574027" y="1610307"/>
                </a:lnTo>
                <a:lnTo>
                  <a:pt x="6561978" y="1617453"/>
                </a:lnTo>
                <a:lnTo>
                  <a:pt x="6547147" y="1626386"/>
                </a:lnTo>
                <a:lnTo>
                  <a:pt x="6528609" y="1632639"/>
                </a:lnTo>
                <a:lnTo>
                  <a:pt x="6512853" y="1639785"/>
                </a:lnTo>
                <a:lnTo>
                  <a:pt x="6499875" y="1643358"/>
                </a:lnTo>
                <a:lnTo>
                  <a:pt x="6486898" y="1645145"/>
                </a:lnTo>
                <a:lnTo>
                  <a:pt x="6477629" y="1646931"/>
                </a:lnTo>
                <a:lnTo>
                  <a:pt x="6470214" y="1650504"/>
                </a:lnTo>
                <a:lnTo>
                  <a:pt x="6466507" y="1657650"/>
                </a:lnTo>
                <a:lnTo>
                  <a:pt x="6470214" y="1666583"/>
                </a:lnTo>
                <a:lnTo>
                  <a:pt x="6475581" y="1673823"/>
                </a:lnTo>
                <a:lnTo>
                  <a:pt x="6479975" y="1678410"/>
                </a:lnTo>
                <a:lnTo>
                  <a:pt x="6491097" y="1687343"/>
                </a:lnTo>
                <a:lnTo>
                  <a:pt x="6497965" y="1696610"/>
                </a:lnTo>
                <a:lnTo>
                  <a:pt x="6501729" y="1699633"/>
                </a:lnTo>
                <a:lnTo>
                  <a:pt x="6510997" y="1712138"/>
                </a:lnTo>
                <a:lnTo>
                  <a:pt x="6514706" y="1722857"/>
                </a:lnTo>
                <a:lnTo>
                  <a:pt x="6509144" y="1735363"/>
                </a:lnTo>
                <a:lnTo>
                  <a:pt x="6498021" y="1742509"/>
                </a:lnTo>
                <a:lnTo>
                  <a:pt x="6479484" y="1745188"/>
                </a:lnTo>
                <a:lnTo>
                  <a:pt x="6460945" y="1746974"/>
                </a:lnTo>
                <a:lnTo>
                  <a:pt x="6445188" y="1748761"/>
                </a:lnTo>
                <a:lnTo>
                  <a:pt x="6432211" y="1750548"/>
                </a:lnTo>
                <a:lnTo>
                  <a:pt x="6421089" y="1750548"/>
                </a:lnTo>
                <a:lnTo>
                  <a:pt x="6406257" y="1750548"/>
                </a:lnTo>
                <a:lnTo>
                  <a:pt x="6390501" y="1748761"/>
                </a:lnTo>
                <a:lnTo>
                  <a:pt x="6377523" y="1748761"/>
                </a:lnTo>
                <a:lnTo>
                  <a:pt x="6371963" y="1748761"/>
                </a:lnTo>
                <a:lnTo>
                  <a:pt x="6370109" y="1745188"/>
                </a:lnTo>
                <a:lnTo>
                  <a:pt x="6364547" y="1740722"/>
                </a:lnTo>
                <a:lnTo>
                  <a:pt x="6355279" y="1731789"/>
                </a:lnTo>
                <a:lnTo>
                  <a:pt x="6346010" y="1724643"/>
                </a:lnTo>
                <a:lnTo>
                  <a:pt x="6339521" y="1721071"/>
                </a:lnTo>
                <a:lnTo>
                  <a:pt x="6333960" y="1724643"/>
                </a:lnTo>
                <a:lnTo>
                  <a:pt x="6328398" y="1735363"/>
                </a:lnTo>
                <a:lnTo>
                  <a:pt x="6322837" y="1750548"/>
                </a:lnTo>
                <a:lnTo>
                  <a:pt x="6315421" y="1771986"/>
                </a:lnTo>
                <a:lnTo>
                  <a:pt x="6306152" y="1793424"/>
                </a:lnTo>
                <a:lnTo>
                  <a:pt x="6298738" y="1812182"/>
                </a:lnTo>
                <a:lnTo>
                  <a:pt x="6293176" y="1828260"/>
                </a:lnTo>
                <a:lnTo>
                  <a:pt x="6284833" y="1851484"/>
                </a:lnTo>
                <a:lnTo>
                  <a:pt x="6275565" y="1866669"/>
                </a:lnTo>
                <a:lnTo>
                  <a:pt x="6264442" y="1877389"/>
                </a:lnTo>
                <a:lnTo>
                  <a:pt x="6253319" y="1880961"/>
                </a:lnTo>
                <a:lnTo>
                  <a:pt x="6242196" y="1884535"/>
                </a:lnTo>
                <a:lnTo>
                  <a:pt x="6232927" y="1888107"/>
                </a:lnTo>
                <a:lnTo>
                  <a:pt x="6227367" y="1888107"/>
                </a:lnTo>
                <a:lnTo>
                  <a:pt x="6227367" y="1873863"/>
                </a:lnTo>
                <a:lnTo>
                  <a:pt x="6226439" y="1874220"/>
                </a:lnTo>
                <a:lnTo>
                  <a:pt x="6226439" y="1907760"/>
                </a:lnTo>
                <a:lnTo>
                  <a:pt x="6184729" y="1928304"/>
                </a:lnTo>
                <a:lnTo>
                  <a:pt x="6106869" y="2024775"/>
                </a:lnTo>
                <a:lnTo>
                  <a:pt x="6101307" y="2062291"/>
                </a:lnTo>
                <a:lnTo>
                  <a:pt x="6101307" y="2065864"/>
                </a:lnTo>
                <a:lnTo>
                  <a:pt x="6095746" y="2071224"/>
                </a:lnTo>
                <a:lnTo>
                  <a:pt x="6090184" y="2079262"/>
                </a:lnTo>
                <a:lnTo>
                  <a:pt x="6082769" y="2088195"/>
                </a:lnTo>
                <a:lnTo>
                  <a:pt x="6073500" y="2091769"/>
                </a:lnTo>
                <a:lnTo>
                  <a:pt x="6060524" y="2093554"/>
                </a:lnTo>
                <a:lnTo>
                  <a:pt x="6044766" y="2097128"/>
                </a:lnTo>
                <a:lnTo>
                  <a:pt x="6024375" y="2100700"/>
                </a:lnTo>
                <a:lnTo>
                  <a:pt x="6005837" y="2107846"/>
                </a:lnTo>
                <a:lnTo>
                  <a:pt x="5991934" y="2118566"/>
                </a:lnTo>
                <a:lnTo>
                  <a:pt x="5978956" y="2130178"/>
                </a:lnTo>
                <a:lnTo>
                  <a:pt x="5964126" y="2142683"/>
                </a:lnTo>
                <a:lnTo>
                  <a:pt x="5947442" y="2155189"/>
                </a:lnTo>
                <a:lnTo>
                  <a:pt x="5933538" y="2167694"/>
                </a:lnTo>
                <a:lnTo>
                  <a:pt x="5920562" y="2176627"/>
                </a:lnTo>
                <a:lnTo>
                  <a:pt x="5913147" y="2183773"/>
                </a:lnTo>
                <a:lnTo>
                  <a:pt x="5905731" y="2190026"/>
                </a:lnTo>
                <a:lnTo>
                  <a:pt x="5894608" y="2200744"/>
                </a:lnTo>
                <a:lnTo>
                  <a:pt x="5885339" y="2213250"/>
                </a:lnTo>
                <a:lnTo>
                  <a:pt x="5875144" y="2227541"/>
                </a:lnTo>
                <a:lnTo>
                  <a:pt x="5869582" y="2240048"/>
                </a:lnTo>
                <a:lnTo>
                  <a:pt x="5860313" y="2253446"/>
                </a:lnTo>
                <a:lnTo>
                  <a:pt x="5847336" y="2264165"/>
                </a:lnTo>
                <a:lnTo>
                  <a:pt x="5834360" y="2271311"/>
                </a:lnTo>
                <a:lnTo>
                  <a:pt x="5825091" y="2276671"/>
                </a:lnTo>
                <a:lnTo>
                  <a:pt x="5820457" y="2283817"/>
                </a:lnTo>
                <a:lnTo>
                  <a:pt x="5809333" y="2290963"/>
                </a:lnTo>
                <a:lnTo>
                  <a:pt x="5794503" y="2299001"/>
                </a:lnTo>
                <a:lnTo>
                  <a:pt x="5781526" y="2307934"/>
                </a:lnTo>
                <a:lnTo>
                  <a:pt x="5766696" y="2313293"/>
                </a:lnTo>
                <a:lnTo>
                  <a:pt x="5758354" y="2315080"/>
                </a:lnTo>
                <a:lnTo>
                  <a:pt x="5752792" y="2311507"/>
                </a:lnTo>
                <a:lnTo>
                  <a:pt x="5752792" y="2301704"/>
                </a:lnTo>
                <a:lnTo>
                  <a:pt x="5747722" y="2302790"/>
                </a:lnTo>
                <a:lnTo>
                  <a:pt x="5742160" y="2299217"/>
                </a:lnTo>
                <a:lnTo>
                  <a:pt x="5742160" y="2284925"/>
                </a:lnTo>
                <a:lnTo>
                  <a:pt x="5747722" y="2275099"/>
                </a:lnTo>
                <a:lnTo>
                  <a:pt x="5749505" y="2273225"/>
                </a:lnTo>
                <a:lnTo>
                  <a:pt x="5748170" y="2273511"/>
                </a:lnTo>
                <a:lnTo>
                  <a:pt x="5742760" y="2270036"/>
                </a:lnTo>
                <a:lnTo>
                  <a:pt x="5742760" y="2260103"/>
                </a:lnTo>
                <a:lnTo>
                  <a:pt x="5737538" y="2261221"/>
                </a:lnTo>
                <a:lnTo>
                  <a:pt x="5732128" y="2257746"/>
                </a:lnTo>
                <a:lnTo>
                  <a:pt x="5732128" y="2243844"/>
                </a:lnTo>
                <a:lnTo>
                  <a:pt x="5737538" y="2234286"/>
                </a:lnTo>
                <a:lnTo>
                  <a:pt x="5747455" y="2223860"/>
                </a:lnTo>
                <a:lnTo>
                  <a:pt x="5760078" y="2211695"/>
                </a:lnTo>
                <a:lnTo>
                  <a:pt x="5770897" y="2201269"/>
                </a:lnTo>
                <a:lnTo>
                  <a:pt x="5773612" y="2198217"/>
                </a:lnTo>
                <a:lnTo>
                  <a:pt x="5772257" y="2197172"/>
                </a:lnTo>
                <a:lnTo>
                  <a:pt x="5767358" y="2189302"/>
                </a:lnTo>
                <a:lnTo>
                  <a:pt x="5761625" y="2184882"/>
                </a:lnTo>
                <a:lnTo>
                  <a:pt x="5756064" y="2175949"/>
                </a:lnTo>
                <a:lnTo>
                  <a:pt x="5756064" y="2160764"/>
                </a:lnTo>
                <a:lnTo>
                  <a:pt x="5758800" y="2154172"/>
                </a:lnTo>
                <a:lnTo>
                  <a:pt x="5756793" y="2150948"/>
                </a:lnTo>
                <a:lnTo>
                  <a:pt x="5751062" y="2146530"/>
                </a:lnTo>
                <a:lnTo>
                  <a:pt x="5745652" y="2137841"/>
                </a:lnTo>
                <a:lnTo>
                  <a:pt x="5745652" y="2123070"/>
                </a:lnTo>
                <a:lnTo>
                  <a:pt x="5752865" y="2105693"/>
                </a:lnTo>
                <a:lnTo>
                  <a:pt x="5761881" y="2090053"/>
                </a:lnTo>
                <a:lnTo>
                  <a:pt x="5778110" y="2068331"/>
                </a:lnTo>
                <a:lnTo>
                  <a:pt x="5794339" y="2044003"/>
                </a:lnTo>
                <a:lnTo>
                  <a:pt x="5800650" y="2030101"/>
                </a:lnTo>
                <a:lnTo>
                  <a:pt x="5807863" y="2015330"/>
                </a:lnTo>
                <a:lnTo>
                  <a:pt x="5813263" y="2004924"/>
                </a:lnTo>
                <a:lnTo>
                  <a:pt x="5803772" y="1997084"/>
                </a:lnTo>
                <a:lnTo>
                  <a:pt x="5794503" y="1989938"/>
                </a:lnTo>
                <a:lnTo>
                  <a:pt x="5785233" y="1986365"/>
                </a:lnTo>
                <a:lnTo>
                  <a:pt x="5775965" y="1986365"/>
                </a:lnTo>
                <a:lnTo>
                  <a:pt x="5764842" y="1988151"/>
                </a:lnTo>
                <a:lnTo>
                  <a:pt x="5749085" y="1989938"/>
                </a:lnTo>
                <a:lnTo>
                  <a:pt x="5730546" y="1989938"/>
                </a:lnTo>
                <a:lnTo>
                  <a:pt x="5717570" y="1988151"/>
                </a:lnTo>
                <a:lnTo>
                  <a:pt x="5708301" y="1988151"/>
                </a:lnTo>
                <a:lnTo>
                  <a:pt x="5701812" y="1993511"/>
                </a:lnTo>
                <a:lnTo>
                  <a:pt x="5694398" y="2006017"/>
                </a:lnTo>
                <a:lnTo>
                  <a:pt x="5688836" y="2024775"/>
                </a:lnTo>
                <a:lnTo>
                  <a:pt x="5681421" y="2046213"/>
                </a:lnTo>
                <a:lnTo>
                  <a:pt x="5674005" y="2064078"/>
                </a:lnTo>
                <a:lnTo>
                  <a:pt x="5664737" y="2077477"/>
                </a:lnTo>
                <a:lnTo>
                  <a:pt x="5653614" y="2091769"/>
                </a:lnTo>
                <a:lnTo>
                  <a:pt x="5639711" y="2111420"/>
                </a:lnTo>
                <a:lnTo>
                  <a:pt x="5624880" y="2129284"/>
                </a:lnTo>
                <a:lnTo>
                  <a:pt x="5611903" y="2140897"/>
                </a:lnTo>
                <a:lnTo>
                  <a:pt x="5598927" y="2149829"/>
                </a:lnTo>
                <a:lnTo>
                  <a:pt x="5588731" y="2156975"/>
                </a:lnTo>
                <a:lnTo>
                  <a:pt x="5579462" y="2162335"/>
                </a:lnTo>
                <a:lnTo>
                  <a:pt x="5575753" y="2165908"/>
                </a:lnTo>
                <a:lnTo>
                  <a:pt x="5575535" y="2165697"/>
                </a:lnTo>
                <a:lnTo>
                  <a:pt x="5572041" y="2167376"/>
                </a:lnTo>
                <a:lnTo>
                  <a:pt x="5562761" y="2174515"/>
                </a:lnTo>
                <a:lnTo>
                  <a:pt x="5551624" y="2183441"/>
                </a:lnTo>
                <a:lnTo>
                  <a:pt x="5538631" y="2193258"/>
                </a:lnTo>
                <a:lnTo>
                  <a:pt x="5528422" y="2205753"/>
                </a:lnTo>
                <a:lnTo>
                  <a:pt x="5520997" y="2214677"/>
                </a:lnTo>
                <a:lnTo>
                  <a:pt x="5519142" y="2228957"/>
                </a:lnTo>
                <a:lnTo>
                  <a:pt x="5519142" y="2242344"/>
                </a:lnTo>
                <a:lnTo>
                  <a:pt x="5519142" y="2258409"/>
                </a:lnTo>
                <a:lnTo>
                  <a:pt x="5515429" y="2274473"/>
                </a:lnTo>
                <a:lnTo>
                  <a:pt x="5508005" y="2286968"/>
                </a:lnTo>
                <a:lnTo>
                  <a:pt x="5489444" y="2296786"/>
                </a:lnTo>
                <a:lnTo>
                  <a:pt x="5468099" y="2305710"/>
                </a:lnTo>
                <a:lnTo>
                  <a:pt x="5447681" y="2312850"/>
                </a:lnTo>
                <a:lnTo>
                  <a:pt x="5432833" y="2318205"/>
                </a:lnTo>
                <a:lnTo>
                  <a:pt x="5423551" y="2321775"/>
                </a:lnTo>
                <a:lnTo>
                  <a:pt x="5411487" y="2319990"/>
                </a:lnTo>
                <a:lnTo>
                  <a:pt x="5398494" y="2318205"/>
                </a:lnTo>
                <a:lnTo>
                  <a:pt x="5385501" y="2314635"/>
                </a:lnTo>
                <a:lnTo>
                  <a:pt x="5376220" y="2311065"/>
                </a:lnTo>
                <a:lnTo>
                  <a:pt x="5372509" y="2311065"/>
                </a:lnTo>
                <a:lnTo>
                  <a:pt x="5370491" y="2315354"/>
                </a:lnTo>
                <a:lnTo>
                  <a:pt x="5355975" y="2349024"/>
                </a:lnTo>
                <a:lnTo>
                  <a:pt x="5354685" y="2367871"/>
                </a:lnTo>
                <a:lnTo>
                  <a:pt x="5362020" y="2392879"/>
                </a:lnTo>
                <a:lnTo>
                  <a:pt x="5366892" y="2400687"/>
                </a:lnTo>
                <a:lnTo>
                  <a:pt x="5376584" y="2404577"/>
                </a:lnTo>
                <a:lnTo>
                  <a:pt x="5389193" y="2409782"/>
                </a:lnTo>
                <a:lnTo>
                  <a:pt x="5403604" y="2414988"/>
                </a:lnTo>
                <a:lnTo>
                  <a:pt x="5417115" y="2416723"/>
                </a:lnTo>
                <a:lnTo>
                  <a:pt x="5429725" y="2414988"/>
                </a:lnTo>
                <a:lnTo>
                  <a:pt x="5444136" y="2406312"/>
                </a:lnTo>
                <a:lnTo>
                  <a:pt x="5460348" y="2400239"/>
                </a:lnTo>
                <a:lnTo>
                  <a:pt x="5473859" y="2400239"/>
                </a:lnTo>
                <a:lnTo>
                  <a:pt x="5488270" y="2404577"/>
                </a:lnTo>
                <a:lnTo>
                  <a:pt x="5502681" y="2418458"/>
                </a:lnTo>
                <a:lnTo>
                  <a:pt x="5507645" y="2425289"/>
                </a:lnTo>
                <a:lnTo>
                  <a:pt x="5513313" y="2430748"/>
                </a:lnTo>
                <a:lnTo>
                  <a:pt x="5525923" y="2448099"/>
                </a:lnTo>
                <a:lnTo>
                  <a:pt x="5532228" y="2465451"/>
                </a:lnTo>
                <a:lnTo>
                  <a:pt x="5535830" y="2481934"/>
                </a:lnTo>
                <a:lnTo>
                  <a:pt x="5535830" y="2495815"/>
                </a:lnTo>
                <a:lnTo>
                  <a:pt x="5539433" y="2509696"/>
                </a:lnTo>
                <a:lnTo>
                  <a:pt x="5543036" y="2522710"/>
                </a:lnTo>
                <a:lnTo>
                  <a:pt x="5544310" y="2524427"/>
                </a:lnTo>
                <a:lnTo>
                  <a:pt x="5552219" y="2529506"/>
                </a:lnTo>
                <a:lnTo>
                  <a:pt x="5566630" y="2532977"/>
                </a:lnTo>
                <a:lnTo>
                  <a:pt x="5581942" y="2534712"/>
                </a:lnTo>
                <a:lnTo>
                  <a:pt x="5598155" y="2534712"/>
                </a:lnTo>
                <a:lnTo>
                  <a:pt x="5610765" y="2531241"/>
                </a:lnTo>
                <a:lnTo>
                  <a:pt x="5619771" y="2526036"/>
                </a:lnTo>
                <a:lnTo>
                  <a:pt x="5626977" y="2513890"/>
                </a:lnTo>
                <a:lnTo>
                  <a:pt x="5636885" y="2499142"/>
                </a:lnTo>
                <a:lnTo>
                  <a:pt x="5649495" y="2481790"/>
                </a:lnTo>
                <a:lnTo>
                  <a:pt x="5662104" y="2464439"/>
                </a:lnTo>
                <a:lnTo>
                  <a:pt x="5672913" y="2451426"/>
                </a:lnTo>
                <a:lnTo>
                  <a:pt x="5686423" y="2435809"/>
                </a:lnTo>
                <a:lnTo>
                  <a:pt x="5704437" y="2421928"/>
                </a:lnTo>
                <a:lnTo>
                  <a:pt x="5722451" y="2411518"/>
                </a:lnTo>
                <a:lnTo>
                  <a:pt x="5735061" y="2406312"/>
                </a:lnTo>
                <a:lnTo>
                  <a:pt x="5744968" y="2408047"/>
                </a:lnTo>
                <a:lnTo>
                  <a:pt x="5759380" y="2414988"/>
                </a:lnTo>
                <a:lnTo>
                  <a:pt x="5775592" y="2421928"/>
                </a:lnTo>
                <a:lnTo>
                  <a:pt x="5793606" y="2430604"/>
                </a:lnTo>
                <a:lnTo>
                  <a:pt x="5812521" y="2437545"/>
                </a:lnTo>
                <a:lnTo>
                  <a:pt x="5837740" y="2439280"/>
                </a:lnTo>
                <a:lnTo>
                  <a:pt x="5858456" y="2435809"/>
                </a:lnTo>
                <a:lnTo>
                  <a:pt x="5878272" y="2430604"/>
                </a:lnTo>
                <a:lnTo>
                  <a:pt x="5899888" y="2427134"/>
                </a:lnTo>
                <a:lnTo>
                  <a:pt x="5915200" y="2423663"/>
                </a:lnTo>
                <a:lnTo>
                  <a:pt x="5929611" y="2420193"/>
                </a:lnTo>
                <a:lnTo>
                  <a:pt x="5942221" y="2416723"/>
                </a:lnTo>
                <a:lnTo>
                  <a:pt x="5953029" y="2414988"/>
                </a:lnTo>
                <a:lnTo>
                  <a:pt x="5958434" y="2416723"/>
                </a:lnTo>
                <a:lnTo>
                  <a:pt x="5960235" y="2425399"/>
                </a:lnTo>
                <a:lnTo>
                  <a:pt x="5960235" y="2427828"/>
                </a:lnTo>
                <a:lnTo>
                  <a:pt x="5963661" y="2427278"/>
                </a:lnTo>
                <a:lnTo>
                  <a:pt x="5969066" y="2429013"/>
                </a:lnTo>
                <a:lnTo>
                  <a:pt x="5970867" y="2437689"/>
                </a:lnTo>
                <a:lnTo>
                  <a:pt x="5970867" y="2455040"/>
                </a:lnTo>
                <a:lnTo>
                  <a:pt x="5970197" y="2461172"/>
                </a:lnTo>
                <a:lnTo>
                  <a:pt x="5974815" y="2462654"/>
                </a:lnTo>
                <a:lnTo>
                  <a:pt x="5976666" y="2471573"/>
                </a:lnTo>
                <a:lnTo>
                  <a:pt x="5976666" y="2473678"/>
                </a:lnTo>
                <a:lnTo>
                  <a:pt x="5979890" y="2473160"/>
                </a:lnTo>
                <a:lnTo>
                  <a:pt x="5985447" y="2474944"/>
                </a:lnTo>
                <a:lnTo>
                  <a:pt x="5987298" y="2483863"/>
                </a:lnTo>
                <a:lnTo>
                  <a:pt x="5987298" y="2501701"/>
                </a:lnTo>
                <a:lnTo>
                  <a:pt x="5985447" y="2518648"/>
                </a:lnTo>
                <a:lnTo>
                  <a:pt x="5983594" y="2538269"/>
                </a:lnTo>
                <a:lnTo>
                  <a:pt x="5979890" y="2556107"/>
                </a:lnTo>
                <a:lnTo>
                  <a:pt x="5974334" y="2566810"/>
                </a:lnTo>
                <a:lnTo>
                  <a:pt x="5965075" y="2570377"/>
                </a:lnTo>
                <a:lnTo>
                  <a:pt x="5953963" y="2570377"/>
                </a:lnTo>
                <a:lnTo>
                  <a:pt x="5941000" y="2568593"/>
                </a:lnTo>
                <a:lnTo>
                  <a:pt x="5930815" y="2566810"/>
                </a:lnTo>
                <a:lnTo>
                  <a:pt x="5917851" y="2568593"/>
                </a:lnTo>
                <a:lnTo>
                  <a:pt x="5908591" y="2573053"/>
                </a:lnTo>
                <a:lnTo>
                  <a:pt x="5893776" y="2587323"/>
                </a:lnTo>
                <a:lnTo>
                  <a:pt x="5874331" y="2605161"/>
                </a:lnTo>
                <a:lnTo>
                  <a:pt x="5853960" y="2621215"/>
                </a:lnTo>
                <a:lnTo>
                  <a:pt x="5833588" y="2632811"/>
                </a:lnTo>
                <a:lnTo>
                  <a:pt x="5820624" y="2638162"/>
                </a:lnTo>
                <a:lnTo>
                  <a:pt x="5806735" y="2639945"/>
                </a:lnTo>
                <a:lnTo>
                  <a:pt x="5793771" y="2639945"/>
                </a:lnTo>
                <a:lnTo>
                  <a:pt x="5782660" y="2641729"/>
                </a:lnTo>
                <a:lnTo>
                  <a:pt x="5777105" y="2645297"/>
                </a:lnTo>
                <a:lnTo>
                  <a:pt x="5775252" y="2654216"/>
                </a:lnTo>
                <a:lnTo>
                  <a:pt x="5778956" y="2666703"/>
                </a:lnTo>
                <a:lnTo>
                  <a:pt x="5780809" y="2681865"/>
                </a:lnTo>
                <a:lnTo>
                  <a:pt x="5780809" y="2697919"/>
                </a:lnTo>
                <a:lnTo>
                  <a:pt x="5777105" y="2713973"/>
                </a:lnTo>
                <a:lnTo>
                  <a:pt x="5771549" y="2726460"/>
                </a:lnTo>
                <a:lnTo>
                  <a:pt x="5761363" y="2733596"/>
                </a:lnTo>
                <a:lnTo>
                  <a:pt x="5744695" y="2738054"/>
                </a:lnTo>
                <a:lnTo>
                  <a:pt x="5729880" y="2738054"/>
                </a:lnTo>
                <a:lnTo>
                  <a:pt x="5716916" y="2738054"/>
                </a:lnTo>
                <a:lnTo>
                  <a:pt x="5707658" y="2739839"/>
                </a:lnTo>
                <a:lnTo>
                  <a:pt x="5704879" y="2746974"/>
                </a:lnTo>
                <a:lnTo>
                  <a:pt x="5704879" y="2757677"/>
                </a:lnTo>
                <a:lnTo>
                  <a:pt x="5704879" y="2773731"/>
                </a:lnTo>
                <a:lnTo>
                  <a:pt x="5704879" y="2789785"/>
                </a:lnTo>
                <a:lnTo>
                  <a:pt x="5703027" y="2804948"/>
                </a:lnTo>
                <a:lnTo>
                  <a:pt x="5697472" y="2817434"/>
                </a:lnTo>
                <a:lnTo>
                  <a:pt x="5691916" y="2826353"/>
                </a:lnTo>
                <a:lnTo>
                  <a:pt x="5678952" y="2835272"/>
                </a:lnTo>
                <a:lnTo>
                  <a:pt x="5665989" y="2842407"/>
                </a:lnTo>
                <a:lnTo>
                  <a:pt x="5656729" y="2852219"/>
                </a:lnTo>
                <a:lnTo>
                  <a:pt x="5653025" y="2864704"/>
                </a:lnTo>
                <a:lnTo>
                  <a:pt x="5649322" y="2878976"/>
                </a:lnTo>
                <a:lnTo>
                  <a:pt x="5647144" y="2884012"/>
                </a:lnTo>
                <a:lnTo>
                  <a:pt x="5647376" y="2884124"/>
                </a:lnTo>
                <a:lnTo>
                  <a:pt x="5661802" y="2890197"/>
                </a:lnTo>
                <a:lnTo>
                  <a:pt x="5672622" y="2897138"/>
                </a:lnTo>
                <a:lnTo>
                  <a:pt x="5686146" y="2905814"/>
                </a:lnTo>
                <a:lnTo>
                  <a:pt x="5705981" y="2911019"/>
                </a:lnTo>
                <a:lnTo>
                  <a:pt x="5725817" y="2916225"/>
                </a:lnTo>
                <a:lnTo>
                  <a:pt x="5742046" y="2919695"/>
                </a:lnTo>
                <a:lnTo>
                  <a:pt x="5757373" y="2928371"/>
                </a:lnTo>
                <a:lnTo>
                  <a:pt x="5769996" y="2937047"/>
                </a:lnTo>
                <a:lnTo>
                  <a:pt x="5775680" y="2945936"/>
                </a:lnTo>
                <a:lnTo>
                  <a:pt x="5780628" y="2949337"/>
                </a:lnTo>
                <a:lnTo>
                  <a:pt x="5787840" y="2960616"/>
                </a:lnTo>
                <a:lnTo>
                  <a:pt x="5793250" y="2971027"/>
                </a:lnTo>
                <a:lnTo>
                  <a:pt x="5802266" y="2984909"/>
                </a:lnTo>
                <a:lnTo>
                  <a:pt x="5813987" y="3002261"/>
                </a:lnTo>
                <a:lnTo>
                  <a:pt x="5824807" y="3018745"/>
                </a:lnTo>
                <a:lnTo>
                  <a:pt x="5837429" y="3034362"/>
                </a:lnTo>
                <a:lnTo>
                  <a:pt x="5846445" y="3046508"/>
                </a:lnTo>
                <a:lnTo>
                  <a:pt x="5857264" y="3061257"/>
                </a:lnTo>
                <a:lnTo>
                  <a:pt x="5868985" y="3082080"/>
                </a:lnTo>
                <a:lnTo>
                  <a:pt x="5879805" y="3101167"/>
                </a:lnTo>
                <a:lnTo>
                  <a:pt x="5885214" y="3115916"/>
                </a:lnTo>
                <a:lnTo>
                  <a:pt x="5887018" y="3128062"/>
                </a:lnTo>
                <a:lnTo>
                  <a:pt x="5887018" y="3138474"/>
                </a:lnTo>
                <a:lnTo>
                  <a:pt x="5888821" y="3148885"/>
                </a:lnTo>
                <a:lnTo>
                  <a:pt x="5889691" y="3150057"/>
                </a:lnTo>
                <a:lnTo>
                  <a:pt x="5905237" y="3158285"/>
                </a:lnTo>
                <a:lnTo>
                  <a:pt x="5925974" y="3163490"/>
                </a:lnTo>
                <a:lnTo>
                  <a:pt x="5945810" y="3168696"/>
                </a:lnTo>
                <a:lnTo>
                  <a:pt x="5962039" y="3175637"/>
                </a:lnTo>
                <a:lnTo>
                  <a:pt x="5973760" y="3186048"/>
                </a:lnTo>
                <a:lnTo>
                  <a:pt x="5980970" y="3195298"/>
                </a:lnTo>
                <a:lnTo>
                  <a:pt x="5984392" y="3198338"/>
                </a:lnTo>
                <a:lnTo>
                  <a:pt x="5995211" y="3212219"/>
                </a:lnTo>
                <a:lnTo>
                  <a:pt x="5995253" y="3212272"/>
                </a:lnTo>
                <a:lnTo>
                  <a:pt x="6004414" y="3218149"/>
                </a:lnTo>
                <a:lnTo>
                  <a:pt x="6015234" y="3223354"/>
                </a:lnTo>
                <a:lnTo>
                  <a:pt x="6025151" y="3232030"/>
                </a:lnTo>
                <a:lnTo>
                  <a:pt x="6034168" y="3240706"/>
                </a:lnTo>
                <a:lnTo>
                  <a:pt x="6036308" y="3244825"/>
                </a:lnTo>
                <a:lnTo>
                  <a:pt x="6044800" y="3252996"/>
                </a:lnTo>
                <a:lnTo>
                  <a:pt x="6050209" y="3263408"/>
                </a:lnTo>
                <a:lnTo>
                  <a:pt x="6050209" y="3272084"/>
                </a:lnTo>
                <a:lnTo>
                  <a:pt x="6042996" y="3274686"/>
                </a:lnTo>
                <a:lnTo>
                  <a:pt x="6031275" y="3276422"/>
                </a:lnTo>
                <a:lnTo>
                  <a:pt x="6011440" y="3278157"/>
                </a:lnTo>
                <a:lnTo>
                  <a:pt x="6010747" y="3278097"/>
                </a:lnTo>
                <a:lnTo>
                  <a:pt x="6012325" y="3280120"/>
                </a:lnTo>
                <a:lnTo>
                  <a:pt x="6012621" y="3280491"/>
                </a:lnTo>
                <a:lnTo>
                  <a:pt x="6022084" y="3286562"/>
                </a:lnTo>
                <a:lnTo>
                  <a:pt x="6033207" y="3291913"/>
                </a:lnTo>
                <a:lnTo>
                  <a:pt x="6043403" y="3300832"/>
                </a:lnTo>
                <a:lnTo>
                  <a:pt x="6052673" y="3309751"/>
                </a:lnTo>
                <a:lnTo>
                  <a:pt x="6054813" y="3313870"/>
                </a:lnTo>
                <a:lnTo>
                  <a:pt x="6063305" y="3322041"/>
                </a:lnTo>
                <a:lnTo>
                  <a:pt x="6068865" y="3332745"/>
                </a:lnTo>
                <a:lnTo>
                  <a:pt x="6068865" y="3341665"/>
                </a:lnTo>
                <a:lnTo>
                  <a:pt x="6061450" y="3344340"/>
                </a:lnTo>
                <a:lnTo>
                  <a:pt x="6055538" y="3345215"/>
                </a:lnTo>
                <a:lnTo>
                  <a:pt x="6062832" y="3353638"/>
                </a:lnTo>
                <a:lnTo>
                  <a:pt x="6070045" y="3364049"/>
                </a:lnTo>
                <a:lnTo>
                  <a:pt x="6077258" y="3372725"/>
                </a:lnTo>
                <a:lnTo>
                  <a:pt x="6080864" y="3381401"/>
                </a:lnTo>
                <a:lnTo>
                  <a:pt x="6080864" y="3385739"/>
                </a:lnTo>
                <a:lnTo>
                  <a:pt x="6073651" y="3389209"/>
                </a:lnTo>
                <a:lnTo>
                  <a:pt x="6062832" y="3396150"/>
                </a:lnTo>
                <a:lnTo>
                  <a:pt x="6057316" y="3398804"/>
                </a:lnTo>
                <a:lnTo>
                  <a:pt x="6061941" y="3402513"/>
                </a:lnTo>
                <a:lnTo>
                  <a:pt x="6071211" y="3413216"/>
                </a:lnTo>
                <a:lnTo>
                  <a:pt x="6071982" y="3414329"/>
                </a:lnTo>
                <a:lnTo>
                  <a:pt x="6072573" y="3414803"/>
                </a:lnTo>
                <a:lnTo>
                  <a:pt x="6081843" y="3425506"/>
                </a:lnTo>
                <a:lnTo>
                  <a:pt x="6089258" y="3436210"/>
                </a:lnTo>
                <a:lnTo>
                  <a:pt x="6096673" y="3445129"/>
                </a:lnTo>
                <a:lnTo>
                  <a:pt x="6100381" y="3454048"/>
                </a:lnTo>
                <a:lnTo>
                  <a:pt x="6100381" y="3458508"/>
                </a:lnTo>
                <a:lnTo>
                  <a:pt x="6092965" y="3462075"/>
                </a:lnTo>
                <a:lnTo>
                  <a:pt x="6081843" y="3469211"/>
                </a:lnTo>
                <a:lnTo>
                  <a:pt x="6067012" y="3476347"/>
                </a:lnTo>
                <a:lnTo>
                  <a:pt x="6054035" y="3481698"/>
                </a:lnTo>
                <a:lnTo>
                  <a:pt x="6043839" y="3487050"/>
                </a:lnTo>
                <a:lnTo>
                  <a:pt x="6038278" y="3490617"/>
                </a:lnTo>
                <a:lnTo>
                  <a:pt x="6036425" y="3492402"/>
                </a:lnTo>
                <a:lnTo>
                  <a:pt x="6034629" y="3494129"/>
                </a:lnTo>
                <a:lnTo>
                  <a:pt x="6042156" y="3498139"/>
                </a:lnTo>
                <a:lnTo>
                  <a:pt x="6056607" y="3503336"/>
                </a:lnTo>
                <a:lnTo>
                  <a:pt x="6067445" y="3506800"/>
                </a:lnTo>
                <a:lnTo>
                  <a:pt x="6076477" y="3508533"/>
                </a:lnTo>
                <a:lnTo>
                  <a:pt x="6088219" y="3511997"/>
                </a:lnTo>
                <a:lnTo>
                  <a:pt x="6099058" y="3517194"/>
                </a:lnTo>
                <a:lnTo>
                  <a:pt x="6108090" y="3525856"/>
                </a:lnTo>
                <a:lnTo>
                  <a:pt x="6109961" y="3529744"/>
                </a:lnTo>
                <a:lnTo>
                  <a:pt x="6118722" y="3538146"/>
                </a:lnTo>
                <a:lnTo>
                  <a:pt x="6124141" y="3549406"/>
                </a:lnTo>
                <a:lnTo>
                  <a:pt x="6120528" y="3561532"/>
                </a:lnTo>
                <a:lnTo>
                  <a:pt x="6113303" y="3575390"/>
                </a:lnTo>
                <a:lnTo>
                  <a:pt x="6104291" y="3587487"/>
                </a:lnTo>
                <a:lnTo>
                  <a:pt x="6108240" y="3588652"/>
                </a:lnTo>
                <a:lnTo>
                  <a:pt x="6119383" y="3593995"/>
                </a:lnTo>
                <a:lnTo>
                  <a:pt x="6128669" y="3602900"/>
                </a:lnTo>
                <a:lnTo>
                  <a:pt x="6130540" y="3606789"/>
                </a:lnTo>
                <a:lnTo>
                  <a:pt x="6139301" y="3615190"/>
                </a:lnTo>
                <a:lnTo>
                  <a:pt x="6144871" y="3626766"/>
                </a:lnTo>
                <a:lnTo>
                  <a:pt x="6141157" y="3639232"/>
                </a:lnTo>
                <a:lnTo>
                  <a:pt x="6133729" y="3653479"/>
                </a:lnTo>
                <a:lnTo>
                  <a:pt x="6124443" y="3665945"/>
                </a:lnTo>
                <a:lnTo>
                  <a:pt x="6118352" y="3671300"/>
                </a:lnTo>
                <a:lnTo>
                  <a:pt x="6124954" y="3672355"/>
                </a:lnTo>
                <a:lnTo>
                  <a:pt x="6130525" y="3675917"/>
                </a:lnTo>
                <a:lnTo>
                  <a:pt x="6130525" y="3681259"/>
                </a:lnTo>
                <a:lnTo>
                  <a:pt x="6129059" y="3683602"/>
                </a:lnTo>
                <a:lnTo>
                  <a:pt x="6135586" y="3684645"/>
                </a:lnTo>
                <a:lnTo>
                  <a:pt x="6141157" y="3688207"/>
                </a:lnTo>
                <a:lnTo>
                  <a:pt x="6141157" y="3693549"/>
                </a:lnTo>
                <a:lnTo>
                  <a:pt x="6135586" y="3702454"/>
                </a:lnTo>
                <a:lnTo>
                  <a:pt x="6124443" y="3709578"/>
                </a:lnTo>
                <a:lnTo>
                  <a:pt x="6111445" y="3716701"/>
                </a:lnTo>
                <a:lnTo>
                  <a:pt x="6104488" y="3720806"/>
                </a:lnTo>
                <a:lnTo>
                  <a:pt x="6109461" y="3738289"/>
                </a:lnTo>
                <a:lnTo>
                  <a:pt x="6110515" y="3738963"/>
                </a:lnTo>
                <a:lnTo>
                  <a:pt x="6118872" y="3749648"/>
                </a:lnTo>
                <a:lnTo>
                  <a:pt x="6122283" y="3761093"/>
                </a:lnTo>
                <a:lnTo>
                  <a:pt x="6124141" y="3764211"/>
                </a:lnTo>
                <a:lnTo>
                  <a:pt x="6123173" y="3768856"/>
                </a:lnTo>
                <a:lnTo>
                  <a:pt x="6124443" y="3783484"/>
                </a:lnTo>
                <a:lnTo>
                  <a:pt x="6124443" y="3802185"/>
                </a:lnTo>
                <a:lnTo>
                  <a:pt x="6130015" y="3821774"/>
                </a:lnTo>
                <a:lnTo>
                  <a:pt x="6135586" y="3832460"/>
                </a:lnTo>
                <a:lnTo>
                  <a:pt x="6141157" y="3841364"/>
                </a:lnTo>
                <a:lnTo>
                  <a:pt x="6144871" y="3847597"/>
                </a:lnTo>
                <a:lnTo>
                  <a:pt x="6143015" y="3856502"/>
                </a:lnTo>
                <a:lnTo>
                  <a:pt x="6133729" y="3865406"/>
                </a:lnTo>
                <a:lnTo>
                  <a:pt x="6122587" y="3870749"/>
                </a:lnTo>
                <a:lnTo>
                  <a:pt x="6110515" y="3868968"/>
                </a:lnTo>
                <a:lnTo>
                  <a:pt x="6097515" y="3865406"/>
                </a:lnTo>
                <a:lnTo>
                  <a:pt x="6086373" y="3861845"/>
                </a:lnTo>
                <a:lnTo>
                  <a:pt x="6075230" y="3863625"/>
                </a:lnTo>
                <a:lnTo>
                  <a:pt x="6067803" y="3872529"/>
                </a:lnTo>
                <a:lnTo>
                  <a:pt x="6062231" y="3883215"/>
                </a:lnTo>
                <a:lnTo>
                  <a:pt x="6060374" y="3895681"/>
                </a:lnTo>
                <a:lnTo>
                  <a:pt x="6058517" y="3907257"/>
                </a:lnTo>
                <a:lnTo>
                  <a:pt x="6056659" y="3919723"/>
                </a:lnTo>
                <a:lnTo>
                  <a:pt x="6050160" y="3930408"/>
                </a:lnTo>
                <a:lnTo>
                  <a:pt x="6044589" y="3942875"/>
                </a:lnTo>
                <a:lnTo>
                  <a:pt x="6037161" y="3954450"/>
                </a:lnTo>
                <a:lnTo>
                  <a:pt x="6035303" y="3974041"/>
                </a:lnTo>
                <a:lnTo>
                  <a:pt x="6033446" y="3991850"/>
                </a:lnTo>
                <a:lnTo>
                  <a:pt x="6033446" y="4002534"/>
                </a:lnTo>
                <a:lnTo>
                  <a:pt x="6033446" y="4006987"/>
                </a:lnTo>
                <a:lnTo>
                  <a:pt x="6033446" y="4008768"/>
                </a:lnTo>
                <a:lnTo>
                  <a:pt x="5996390" y="4033643"/>
                </a:lnTo>
                <a:lnTo>
                  <a:pt x="5996567" y="4033821"/>
                </a:lnTo>
                <a:lnTo>
                  <a:pt x="5994713" y="4035610"/>
                </a:lnTo>
                <a:lnTo>
                  <a:pt x="5991933" y="4044554"/>
                </a:lnTo>
                <a:lnTo>
                  <a:pt x="5986371" y="4055286"/>
                </a:lnTo>
                <a:lnTo>
                  <a:pt x="5984517" y="4066912"/>
                </a:lnTo>
                <a:lnTo>
                  <a:pt x="5978955" y="4079433"/>
                </a:lnTo>
                <a:lnTo>
                  <a:pt x="5969687" y="4093741"/>
                </a:lnTo>
                <a:lnTo>
                  <a:pt x="5954857" y="4108051"/>
                </a:lnTo>
                <a:lnTo>
                  <a:pt x="5940026" y="4117889"/>
                </a:lnTo>
                <a:lnTo>
                  <a:pt x="5926123" y="4128621"/>
                </a:lnTo>
                <a:lnTo>
                  <a:pt x="5911292" y="4135775"/>
                </a:lnTo>
                <a:lnTo>
                  <a:pt x="5907199" y="4138145"/>
                </a:lnTo>
                <a:lnTo>
                  <a:pt x="5905951" y="4147177"/>
                </a:lnTo>
                <a:lnTo>
                  <a:pt x="5905951" y="4159356"/>
                </a:lnTo>
                <a:lnTo>
                  <a:pt x="5909557" y="4169796"/>
                </a:lnTo>
                <a:lnTo>
                  <a:pt x="5911361" y="4183714"/>
                </a:lnTo>
                <a:lnTo>
                  <a:pt x="5911361" y="4183927"/>
                </a:lnTo>
                <a:lnTo>
                  <a:pt x="5914999" y="4192118"/>
                </a:lnTo>
                <a:lnTo>
                  <a:pt x="5918707" y="4201062"/>
                </a:lnTo>
                <a:lnTo>
                  <a:pt x="5920561" y="4211794"/>
                </a:lnTo>
                <a:lnTo>
                  <a:pt x="5922415" y="4227892"/>
                </a:lnTo>
                <a:lnTo>
                  <a:pt x="5920561" y="4241306"/>
                </a:lnTo>
                <a:lnTo>
                  <a:pt x="5920561" y="4253826"/>
                </a:lnTo>
                <a:lnTo>
                  <a:pt x="5924268" y="4264559"/>
                </a:lnTo>
                <a:lnTo>
                  <a:pt x="5926123" y="4278868"/>
                </a:lnTo>
                <a:lnTo>
                  <a:pt x="5926123" y="4294072"/>
                </a:lnTo>
                <a:lnTo>
                  <a:pt x="5916854" y="4308381"/>
                </a:lnTo>
                <a:lnTo>
                  <a:pt x="5900170" y="4324479"/>
                </a:lnTo>
                <a:lnTo>
                  <a:pt x="5883485" y="4337894"/>
                </a:lnTo>
                <a:lnTo>
                  <a:pt x="5869581" y="4353992"/>
                </a:lnTo>
                <a:lnTo>
                  <a:pt x="5860312" y="4366512"/>
                </a:lnTo>
                <a:lnTo>
                  <a:pt x="5851043" y="4391554"/>
                </a:lnTo>
                <a:lnTo>
                  <a:pt x="5845482" y="4415700"/>
                </a:lnTo>
                <a:lnTo>
                  <a:pt x="5841774" y="4430010"/>
                </a:lnTo>
                <a:lnTo>
                  <a:pt x="5834359" y="4447897"/>
                </a:lnTo>
                <a:lnTo>
                  <a:pt x="5825090" y="4463100"/>
                </a:lnTo>
                <a:lnTo>
                  <a:pt x="5813040" y="4477409"/>
                </a:lnTo>
                <a:lnTo>
                  <a:pt x="5800064" y="4482776"/>
                </a:lnTo>
                <a:lnTo>
                  <a:pt x="5783380" y="4488141"/>
                </a:lnTo>
                <a:lnTo>
                  <a:pt x="5764841" y="4489930"/>
                </a:lnTo>
                <a:lnTo>
                  <a:pt x="5749084" y="4493507"/>
                </a:lnTo>
                <a:lnTo>
                  <a:pt x="5736108" y="4498874"/>
                </a:lnTo>
                <a:lnTo>
                  <a:pt x="5728693" y="4504239"/>
                </a:lnTo>
                <a:lnTo>
                  <a:pt x="5730546" y="4514077"/>
                </a:lnTo>
                <a:lnTo>
                  <a:pt x="5737962" y="4523021"/>
                </a:lnTo>
                <a:lnTo>
                  <a:pt x="5747230" y="4533753"/>
                </a:lnTo>
                <a:lnTo>
                  <a:pt x="5752791" y="4542696"/>
                </a:lnTo>
                <a:lnTo>
                  <a:pt x="5750938" y="4551639"/>
                </a:lnTo>
                <a:lnTo>
                  <a:pt x="5743522" y="4559688"/>
                </a:lnTo>
                <a:lnTo>
                  <a:pt x="5734253" y="4573997"/>
                </a:lnTo>
                <a:lnTo>
                  <a:pt x="5723131" y="4588306"/>
                </a:lnTo>
                <a:lnTo>
                  <a:pt x="5712008" y="4600827"/>
                </a:lnTo>
                <a:lnTo>
                  <a:pt x="5705519" y="4609771"/>
                </a:lnTo>
                <a:lnTo>
                  <a:pt x="5696250" y="4614242"/>
                </a:lnTo>
                <a:lnTo>
                  <a:pt x="5685128" y="4623185"/>
                </a:lnTo>
                <a:lnTo>
                  <a:pt x="5670297" y="4633918"/>
                </a:lnTo>
                <a:lnTo>
                  <a:pt x="5655467" y="4644650"/>
                </a:lnTo>
                <a:lnTo>
                  <a:pt x="5643417" y="4653593"/>
                </a:lnTo>
                <a:lnTo>
                  <a:pt x="5634148" y="4658959"/>
                </a:lnTo>
                <a:lnTo>
                  <a:pt x="5631021" y="4661977"/>
                </a:lnTo>
                <a:lnTo>
                  <a:pt x="5631368" y="4662536"/>
                </a:lnTo>
                <a:lnTo>
                  <a:pt x="5627661" y="4664322"/>
                </a:lnTo>
                <a:lnTo>
                  <a:pt x="5620246" y="4666109"/>
                </a:lnTo>
                <a:lnTo>
                  <a:pt x="5609122" y="4669682"/>
                </a:lnTo>
                <a:lnTo>
                  <a:pt x="5599853" y="4674149"/>
                </a:lnTo>
                <a:lnTo>
                  <a:pt x="5594292" y="4679508"/>
                </a:lnTo>
                <a:lnTo>
                  <a:pt x="5589658" y="4688440"/>
                </a:lnTo>
                <a:lnTo>
                  <a:pt x="5582243" y="4700946"/>
                </a:lnTo>
                <a:lnTo>
                  <a:pt x="5571119" y="4715238"/>
                </a:lnTo>
                <a:lnTo>
                  <a:pt x="5563704" y="4726850"/>
                </a:lnTo>
                <a:lnTo>
                  <a:pt x="5556289" y="4739355"/>
                </a:lnTo>
                <a:lnTo>
                  <a:pt x="5552581" y="4753647"/>
                </a:lnTo>
                <a:lnTo>
                  <a:pt x="5547019" y="4766153"/>
                </a:lnTo>
                <a:lnTo>
                  <a:pt x="5539604" y="4778658"/>
                </a:lnTo>
                <a:lnTo>
                  <a:pt x="5527555" y="4788483"/>
                </a:lnTo>
                <a:lnTo>
                  <a:pt x="5514578" y="4795629"/>
                </a:lnTo>
                <a:lnTo>
                  <a:pt x="5497894" y="4802775"/>
                </a:lnTo>
                <a:lnTo>
                  <a:pt x="5481210" y="4809921"/>
                </a:lnTo>
                <a:lnTo>
                  <a:pt x="5465453" y="4815282"/>
                </a:lnTo>
                <a:lnTo>
                  <a:pt x="5454330" y="4817067"/>
                </a:lnTo>
                <a:lnTo>
                  <a:pt x="5439500" y="4813495"/>
                </a:lnTo>
                <a:lnTo>
                  <a:pt x="5422815" y="4809921"/>
                </a:lnTo>
                <a:lnTo>
                  <a:pt x="5405204" y="4808136"/>
                </a:lnTo>
                <a:lnTo>
                  <a:pt x="5386666" y="4809921"/>
                </a:lnTo>
                <a:lnTo>
                  <a:pt x="5369982" y="4817067"/>
                </a:lnTo>
                <a:lnTo>
                  <a:pt x="5354225" y="4827787"/>
                </a:lnTo>
                <a:lnTo>
                  <a:pt x="5339394" y="4835826"/>
                </a:lnTo>
                <a:lnTo>
                  <a:pt x="5328271" y="4844759"/>
                </a:lnTo>
                <a:lnTo>
                  <a:pt x="5326417" y="4848331"/>
                </a:lnTo>
                <a:lnTo>
                  <a:pt x="5324563" y="4851905"/>
                </a:lnTo>
                <a:lnTo>
                  <a:pt x="5322710" y="4857264"/>
                </a:lnTo>
                <a:lnTo>
                  <a:pt x="5320856" y="4860837"/>
                </a:lnTo>
                <a:lnTo>
                  <a:pt x="5319002" y="4864410"/>
                </a:lnTo>
                <a:lnTo>
                  <a:pt x="5317148" y="4866196"/>
                </a:lnTo>
                <a:lnTo>
                  <a:pt x="5315294" y="4866196"/>
                </a:lnTo>
                <a:lnTo>
                  <a:pt x="5311586" y="4866196"/>
                </a:lnTo>
                <a:lnTo>
                  <a:pt x="5306026" y="4862623"/>
                </a:lnTo>
                <a:lnTo>
                  <a:pt x="5299538" y="4855477"/>
                </a:lnTo>
                <a:lnTo>
                  <a:pt x="5290268" y="4850118"/>
                </a:lnTo>
                <a:lnTo>
                  <a:pt x="5282853" y="4850118"/>
                </a:lnTo>
                <a:lnTo>
                  <a:pt x="5273583" y="4855477"/>
                </a:lnTo>
                <a:lnTo>
                  <a:pt x="5266169" y="4864410"/>
                </a:lnTo>
                <a:lnTo>
                  <a:pt x="5258754" y="4875129"/>
                </a:lnTo>
                <a:lnTo>
                  <a:pt x="5251338" y="4885848"/>
                </a:lnTo>
                <a:lnTo>
                  <a:pt x="5242069" y="4895673"/>
                </a:lnTo>
                <a:lnTo>
                  <a:pt x="5230020" y="4901033"/>
                </a:lnTo>
                <a:lnTo>
                  <a:pt x="5215189" y="4901033"/>
                </a:lnTo>
                <a:lnTo>
                  <a:pt x="5194798" y="4897460"/>
                </a:lnTo>
                <a:lnTo>
                  <a:pt x="5182748" y="4892101"/>
                </a:lnTo>
                <a:lnTo>
                  <a:pt x="5173478" y="4884061"/>
                </a:lnTo>
                <a:lnTo>
                  <a:pt x="5162355" y="4873342"/>
                </a:lnTo>
                <a:lnTo>
                  <a:pt x="5157052" y="4866187"/>
                </a:lnTo>
                <a:lnTo>
                  <a:pt x="5151723" y="4861052"/>
                </a:lnTo>
                <a:lnTo>
                  <a:pt x="5142454" y="4848547"/>
                </a:lnTo>
                <a:lnTo>
                  <a:pt x="5140104" y="4845376"/>
                </a:lnTo>
                <a:lnTo>
                  <a:pt x="5127862" y="4854068"/>
                </a:lnTo>
                <a:lnTo>
                  <a:pt x="5118905" y="4857521"/>
                </a:lnTo>
                <a:lnTo>
                  <a:pt x="5124352" y="4869769"/>
                </a:lnTo>
                <a:lnTo>
                  <a:pt x="5127844" y="4875539"/>
                </a:lnTo>
                <a:lnTo>
                  <a:pt x="5138747" y="4885170"/>
                </a:lnTo>
                <a:lnTo>
                  <a:pt x="5148016" y="4894103"/>
                </a:lnTo>
                <a:lnTo>
                  <a:pt x="5150137" y="4898190"/>
                </a:lnTo>
                <a:lnTo>
                  <a:pt x="5158648" y="4906393"/>
                </a:lnTo>
                <a:lnTo>
                  <a:pt x="5164209" y="4917111"/>
                </a:lnTo>
                <a:lnTo>
                  <a:pt x="5164209" y="4926044"/>
                </a:lnTo>
                <a:lnTo>
                  <a:pt x="5153086" y="4940336"/>
                </a:lnTo>
                <a:lnTo>
                  <a:pt x="5138256" y="4955521"/>
                </a:lnTo>
                <a:lnTo>
                  <a:pt x="5120645" y="4968026"/>
                </a:lnTo>
                <a:lnTo>
                  <a:pt x="5102106" y="4975172"/>
                </a:lnTo>
                <a:lnTo>
                  <a:pt x="5090984" y="4978746"/>
                </a:lnTo>
                <a:lnTo>
                  <a:pt x="5081715" y="4976959"/>
                </a:lnTo>
                <a:lnTo>
                  <a:pt x="5079861" y="4975172"/>
                </a:lnTo>
                <a:lnTo>
                  <a:pt x="5078008" y="4973386"/>
                </a:lnTo>
                <a:lnTo>
                  <a:pt x="5074300" y="4971600"/>
                </a:lnTo>
                <a:lnTo>
                  <a:pt x="5072446" y="4969813"/>
                </a:lnTo>
                <a:lnTo>
                  <a:pt x="5070592" y="4969813"/>
                </a:lnTo>
                <a:lnTo>
                  <a:pt x="5068738" y="4969813"/>
                </a:lnTo>
                <a:lnTo>
                  <a:pt x="5067812" y="4971600"/>
                </a:lnTo>
                <a:lnTo>
                  <a:pt x="5065958" y="4976959"/>
                </a:lnTo>
                <a:lnTo>
                  <a:pt x="5062250" y="4985892"/>
                </a:lnTo>
                <a:lnTo>
                  <a:pt x="5052981" y="4991251"/>
                </a:lnTo>
                <a:lnTo>
                  <a:pt x="5041858" y="5000184"/>
                </a:lnTo>
                <a:lnTo>
                  <a:pt x="5028881" y="5011796"/>
                </a:lnTo>
                <a:lnTo>
                  <a:pt x="5017759" y="5024301"/>
                </a:lnTo>
                <a:lnTo>
                  <a:pt x="5011271" y="5033234"/>
                </a:lnTo>
                <a:lnTo>
                  <a:pt x="5003855" y="5038593"/>
                </a:lnTo>
                <a:lnTo>
                  <a:pt x="4994587" y="5038593"/>
                </a:lnTo>
                <a:lnTo>
                  <a:pt x="4981609" y="5036806"/>
                </a:lnTo>
                <a:lnTo>
                  <a:pt x="4966779" y="5038593"/>
                </a:lnTo>
                <a:lnTo>
                  <a:pt x="4947314" y="5040380"/>
                </a:lnTo>
                <a:lnTo>
                  <a:pt x="4932484" y="5040380"/>
                </a:lnTo>
                <a:lnTo>
                  <a:pt x="4919507" y="5045739"/>
                </a:lnTo>
                <a:lnTo>
                  <a:pt x="4908384" y="5052885"/>
                </a:lnTo>
                <a:lnTo>
                  <a:pt x="4897261" y="5062711"/>
                </a:lnTo>
                <a:lnTo>
                  <a:pt x="4885212" y="5071643"/>
                </a:lnTo>
                <a:lnTo>
                  <a:pt x="4862966" y="5080575"/>
                </a:lnTo>
                <a:lnTo>
                  <a:pt x="4837013" y="5091295"/>
                </a:lnTo>
                <a:lnTo>
                  <a:pt x="4813841" y="5098441"/>
                </a:lnTo>
                <a:lnTo>
                  <a:pt x="4795302" y="5103800"/>
                </a:lnTo>
                <a:lnTo>
                  <a:pt x="4782326" y="5103800"/>
                </a:lnTo>
                <a:lnTo>
                  <a:pt x="4770276" y="5103800"/>
                </a:lnTo>
                <a:lnTo>
                  <a:pt x="4757299" y="5105587"/>
                </a:lnTo>
                <a:lnTo>
                  <a:pt x="4746176" y="5110946"/>
                </a:lnTo>
                <a:lnTo>
                  <a:pt x="4736907" y="5120772"/>
                </a:lnTo>
                <a:lnTo>
                  <a:pt x="4731336" y="5128288"/>
                </a:lnTo>
                <a:lnTo>
                  <a:pt x="4732055" y="5129501"/>
                </a:lnTo>
                <a:lnTo>
                  <a:pt x="4737464" y="5141665"/>
                </a:lnTo>
                <a:lnTo>
                  <a:pt x="4739267" y="5152092"/>
                </a:lnTo>
                <a:lnTo>
                  <a:pt x="4733858" y="5159912"/>
                </a:lnTo>
                <a:lnTo>
                  <a:pt x="4723038" y="5165125"/>
                </a:lnTo>
                <a:lnTo>
                  <a:pt x="4710416" y="5172076"/>
                </a:lnTo>
                <a:lnTo>
                  <a:pt x="4694187" y="5177289"/>
                </a:lnTo>
                <a:lnTo>
                  <a:pt x="4678860" y="5177289"/>
                </a:lnTo>
                <a:lnTo>
                  <a:pt x="4674913" y="5176022"/>
                </a:lnTo>
                <a:lnTo>
                  <a:pt x="4671097" y="5180619"/>
                </a:lnTo>
                <a:lnTo>
                  <a:pt x="4665536" y="5187765"/>
                </a:lnTo>
                <a:lnTo>
                  <a:pt x="4667028" y="5191360"/>
                </a:lnTo>
                <a:lnTo>
                  <a:pt x="4671588" y="5195126"/>
                </a:lnTo>
                <a:lnTo>
                  <a:pt x="4679090" y="5203389"/>
                </a:lnTo>
                <a:lnTo>
                  <a:pt x="4682451" y="5202360"/>
                </a:lnTo>
                <a:lnTo>
                  <a:pt x="4700391" y="5200623"/>
                </a:lnTo>
                <a:lnTo>
                  <a:pt x="4718331" y="5197147"/>
                </a:lnTo>
                <a:lnTo>
                  <a:pt x="4737168" y="5192803"/>
                </a:lnTo>
                <a:lnTo>
                  <a:pt x="4760491" y="5189327"/>
                </a:lnTo>
                <a:lnTo>
                  <a:pt x="4786504" y="5191065"/>
                </a:lnTo>
                <a:lnTo>
                  <a:pt x="4802650" y="5196278"/>
                </a:lnTo>
                <a:lnTo>
                  <a:pt x="4811620" y="5200623"/>
                </a:lnTo>
                <a:lnTo>
                  <a:pt x="4817002" y="5209311"/>
                </a:lnTo>
                <a:lnTo>
                  <a:pt x="4817002" y="5210370"/>
                </a:lnTo>
                <a:lnTo>
                  <a:pt x="4822252" y="5212913"/>
                </a:lnTo>
                <a:lnTo>
                  <a:pt x="4827634" y="5221601"/>
                </a:lnTo>
                <a:lnTo>
                  <a:pt x="4827634" y="5232028"/>
                </a:lnTo>
                <a:lnTo>
                  <a:pt x="4829428" y="5245930"/>
                </a:lnTo>
                <a:lnTo>
                  <a:pt x="4829428" y="5254619"/>
                </a:lnTo>
                <a:lnTo>
                  <a:pt x="4825840" y="5262438"/>
                </a:lnTo>
                <a:lnTo>
                  <a:pt x="4818664" y="5267652"/>
                </a:lnTo>
                <a:lnTo>
                  <a:pt x="4811488" y="5271127"/>
                </a:lnTo>
                <a:lnTo>
                  <a:pt x="4802518" y="5274603"/>
                </a:lnTo>
                <a:lnTo>
                  <a:pt x="4796239" y="5281554"/>
                </a:lnTo>
                <a:lnTo>
                  <a:pt x="4785475" y="5298931"/>
                </a:lnTo>
                <a:lnTo>
                  <a:pt x="4777129" y="5317121"/>
                </a:lnTo>
                <a:lnTo>
                  <a:pt x="4786609" y="5320181"/>
                </a:lnTo>
                <a:lnTo>
                  <a:pt x="4795830" y="5324648"/>
                </a:lnTo>
                <a:lnTo>
                  <a:pt x="4801363" y="5333579"/>
                </a:lnTo>
                <a:lnTo>
                  <a:pt x="4801363" y="5334468"/>
                </a:lnTo>
                <a:lnTo>
                  <a:pt x="4806462" y="5336938"/>
                </a:lnTo>
                <a:lnTo>
                  <a:pt x="4811995" y="5345869"/>
                </a:lnTo>
                <a:lnTo>
                  <a:pt x="4811995" y="5356589"/>
                </a:lnTo>
                <a:lnTo>
                  <a:pt x="4813840" y="5370881"/>
                </a:lnTo>
                <a:lnTo>
                  <a:pt x="4813840" y="5379814"/>
                </a:lnTo>
                <a:lnTo>
                  <a:pt x="4810151" y="5387852"/>
                </a:lnTo>
                <a:lnTo>
                  <a:pt x="4802774" y="5393212"/>
                </a:lnTo>
                <a:lnTo>
                  <a:pt x="4795396" y="5396785"/>
                </a:lnTo>
                <a:lnTo>
                  <a:pt x="4786175" y="5400358"/>
                </a:lnTo>
                <a:lnTo>
                  <a:pt x="4779720" y="5407504"/>
                </a:lnTo>
                <a:lnTo>
                  <a:pt x="4768654" y="5425369"/>
                </a:lnTo>
                <a:lnTo>
                  <a:pt x="4757588" y="5449487"/>
                </a:lnTo>
                <a:lnTo>
                  <a:pt x="4750210" y="5476284"/>
                </a:lnTo>
                <a:lnTo>
                  <a:pt x="4748366" y="5494149"/>
                </a:lnTo>
                <a:lnTo>
                  <a:pt x="4746521" y="5511120"/>
                </a:lnTo>
                <a:lnTo>
                  <a:pt x="4742832" y="5525412"/>
                </a:lnTo>
                <a:lnTo>
                  <a:pt x="4733610" y="5537918"/>
                </a:lnTo>
                <a:lnTo>
                  <a:pt x="4721622" y="5545064"/>
                </a:lnTo>
                <a:lnTo>
                  <a:pt x="4710556" y="5550424"/>
                </a:lnTo>
                <a:lnTo>
                  <a:pt x="4699490" y="5560249"/>
                </a:lnTo>
                <a:lnTo>
                  <a:pt x="4692113" y="5570968"/>
                </a:lnTo>
                <a:lnTo>
                  <a:pt x="4684736" y="5578114"/>
                </a:lnTo>
                <a:lnTo>
                  <a:pt x="4673670" y="5583474"/>
                </a:lnTo>
                <a:lnTo>
                  <a:pt x="4659837" y="5587047"/>
                </a:lnTo>
                <a:lnTo>
                  <a:pt x="4648770" y="5588833"/>
                </a:lnTo>
                <a:lnTo>
                  <a:pt x="4641393" y="5597766"/>
                </a:lnTo>
                <a:lnTo>
                  <a:pt x="4635860" y="5608485"/>
                </a:lnTo>
                <a:lnTo>
                  <a:pt x="4630327" y="5618310"/>
                </a:lnTo>
                <a:lnTo>
                  <a:pt x="4622950" y="5627243"/>
                </a:lnTo>
                <a:lnTo>
                  <a:pt x="4613728" y="5632602"/>
                </a:lnTo>
                <a:lnTo>
                  <a:pt x="4603584" y="5630815"/>
                </a:lnTo>
                <a:lnTo>
                  <a:pt x="4592519" y="5623670"/>
                </a:lnTo>
                <a:lnTo>
                  <a:pt x="4575920" y="5614738"/>
                </a:lnTo>
                <a:lnTo>
                  <a:pt x="4564853" y="5609378"/>
                </a:lnTo>
                <a:lnTo>
                  <a:pt x="4555631" y="5609378"/>
                </a:lnTo>
                <a:lnTo>
                  <a:pt x="4547332" y="5609378"/>
                </a:lnTo>
                <a:lnTo>
                  <a:pt x="4536266" y="5609378"/>
                </a:lnTo>
                <a:lnTo>
                  <a:pt x="4519667" y="5608485"/>
                </a:lnTo>
                <a:lnTo>
                  <a:pt x="4499379" y="5601339"/>
                </a:lnTo>
                <a:lnTo>
                  <a:pt x="4485547" y="5592406"/>
                </a:lnTo>
                <a:lnTo>
                  <a:pt x="4472635" y="5581687"/>
                </a:lnTo>
                <a:lnTo>
                  <a:pt x="4467823" y="5574229"/>
                </a:lnTo>
                <a:lnTo>
                  <a:pt x="4462003" y="5569397"/>
                </a:lnTo>
                <a:lnTo>
                  <a:pt x="4452782" y="5555105"/>
                </a:lnTo>
                <a:lnTo>
                  <a:pt x="4447249" y="5539920"/>
                </a:lnTo>
                <a:lnTo>
                  <a:pt x="4443560" y="5516696"/>
                </a:lnTo>
                <a:lnTo>
                  <a:pt x="4441716" y="5491684"/>
                </a:lnTo>
                <a:lnTo>
                  <a:pt x="4441716" y="5469353"/>
                </a:lnTo>
                <a:lnTo>
                  <a:pt x="4445404" y="5455061"/>
                </a:lnTo>
                <a:lnTo>
                  <a:pt x="4450937" y="5446129"/>
                </a:lnTo>
                <a:lnTo>
                  <a:pt x="4460159" y="5435410"/>
                </a:lnTo>
                <a:lnTo>
                  <a:pt x="4471226" y="5423798"/>
                </a:lnTo>
                <a:lnTo>
                  <a:pt x="4475649" y="5418525"/>
                </a:lnTo>
                <a:lnTo>
                  <a:pt x="4472550" y="5410021"/>
                </a:lnTo>
                <a:lnTo>
                  <a:pt x="4468962" y="5387431"/>
                </a:lnTo>
                <a:lnTo>
                  <a:pt x="4467168" y="5363102"/>
                </a:lnTo>
                <a:lnTo>
                  <a:pt x="4467168" y="5341380"/>
                </a:lnTo>
                <a:lnTo>
                  <a:pt x="4470756" y="5327478"/>
                </a:lnTo>
                <a:lnTo>
                  <a:pt x="4476138" y="5318790"/>
                </a:lnTo>
                <a:lnTo>
                  <a:pt x="4485108" y="5308363"/>
                </a:lnTo>
                <a:lnTo>
                  <a:pt x="4495873" y="5297068"/>
                </a:lnTo>
                <a:lnTo>
                  <a:pt x="4507534" y="5283166"/>
                </a:lnTo>
                <a:lnTo>
                  <a:pt x="4520092" y="5272739"/>
                </a:lnTo>
                <a:lnTo>
                  <a:pt x="4530856" y="5262313"/>
                </a:lnTo>
                <a:lnTo>
                  <a:pt x="4538032" y="5255362"/>
                </a:lnTo>
                <a:lnTo>
                  <a:pt x="4541620" y="5253624"/>
                </a:lnTo>
                <a:lnTo>
                  <a:pt x="4545208" y="5233640"/>
                </a:lnTo>
                <a:lnTo>
                  <a:pt x="4550590" y="5231902"/>
                </a:lnTo>
                <a:lnTo>
                  <a:pt x="4559560" y="5231902"/>
                </a:lnTo>
                <a:lnTo>
                  <a:pt x="4569427" y="5231902"/>
                </a:lnTo>
                <a:lnTo>
                  <a:pt x="4580192" y="5231902"/>
                </a:lnTo>
                <a:lnTo>
                  <a:pt x="4587368" y="5228427"/>
                </a:lnTo>
                <a:lnTo>
                  <a:pt x="4592754" y="5224514"/>
                </a:lnTo>
                <a:lnTo>
                  <a:pt x="4591874" y="5222817"/>
                </a:lnTo>
                <a:lnTo>
                  <a:pt x="4584459" y="5209418"/>
                </a:lnTo>
                <a:lnTo>
                  <a:pt x="4578898" y="5193341"/>
                </a:lnTo>
                <a:lnTo>
                  <a:pt x="4577043" y="5180834"/>
                </a:lnTo>
                <a:lnTo>
                  <a:pt x="4577043" y="5168329"/>
                </a:lnTo>
                <a:lnTo>
                  <a:pt x="4577043" y="5155824"/>
                </a:lnTo>
                <a:lnTo>
                  <a:pt x="4578898" y="5142425"/>
                </a:lnTo>
                <a:lnTo>
                  <a:pt x="4586313" y="5129920"/>
                </a:lnTo>
                <a:lnTo>
                  <a:pt x="4598363" y="5113841"/>
                </a:lnTo>
                <a:lnTo>
                  <a:pt x="4600238" y="5110227"/>
                </a:lnTo>
                <a:lnTo>
                  <a:pt x="4589530" y="5109159"/>
                </a:lnTo>
                <a:lnTo>
                  <a:pt x="4586035" y="5099056"/>
                </a:lnTo>
                <a:lnTo>
                  <a:pt x="4583097" y="5097288"/>
                </a:lnTo>
                <a:lnTo>
                  <a:pt x="4578898" y="5096869"/>
                </a:lnTo>
                <a:lnTo>
                  <a:pt x="4577977" y="5094207"/>
                </a:lnTo>
                <a:lnTo>
                  <a:pt x="4556810" y="5081468"/>
                </a:lnTo>
                <a:lnTo>
                  <a:pt x="4558666" y="5114519"/>
                </a:lnTo>
                <a:lnTo>
                  <a:pt x="4554955" y="5114519"/>
                </a:lnTo>
                <a:lnTo>
                  <a:pt x="4544750" y="5118091"/>
                </a:lnTo>
                <a:lnTo>
                  <a:pt x="4531763" y="5121665"/>
                </a:lnTo>
                <a:lnTo>
                  <a:pt x="4518775" y="5125237"/>
                </a:lnTo>
                <a:lnTo>
                  <a:pt x="4509498" y="5123450"/>
                </a:lnTo>
                <a:lnTo>
                  <a:pt x="4503932" y="5118091"/>
                </a:lnTo>
                <a:lnTo>
                  <a:pt x="4494655" y="5111838"/>
                </a:lnTo>
                <a:lnTo>
                  <a:pt x="4486306" y="5104693"/>
                </a:lnTo>
                <a:lnTo>
                  <a:pt x="4473319" y="5101120"/>
                </a:lnTo>
                <a:lnTo>
                  <a:pt x="4464042" y="5101120"/>
                </a:lnTo>
                <a:lnTo>
                  <a:pt x="4456620" y="5101120"/>
                </a:lnTo>
                <a:lnTo>
                  <a:pt x="4449199" y="5101120"/>
                </a:lnTo>
                <a:lnTo>
                  <a:pt x="4439923" y="5095760"/>
                </a:lnTo>
                <a:lnTo>
                  <a:pt x="4433429" y="5086828"/>
                </a:lnTo>
                <a:lnTo>
                  <a:pt x="4431884" y="5084969"/>
                </a:lnTo>
                <a:lnTo>
                  <a:pt x="4429291" y="5083470"/>
                </a:lnTo>
                <a:lnTo>
                  <a:pt x="4422797" y="5074538"/>
                </a:lnTo>
                <a:lnTo>
                  <a:pt x="4415564" y="5065832"/>
                </a:lnTo>
                <a:lnTo>
                  <a:pt x="4414875" y="5065390"/>
                </a:lnTo>
                <a:lnTo>
                  <a:pt x="4407454" y="5067176"/>
                </a:lnTo>
                <a:lnTo>
                  <a:pt x="4400032" y="5077895"/>
                </a:lnTo>
                <a:lnTo>
                  <a:pt x="4392611" y="5090401"/>
                </a:lnTo>
                <a:lnTo>
                  <a:pt x="4387045" y="5102906"/>
                </a:lnTo>
                <a:lnTo>
                  <a:pt x="4377768" y="5110052"/>
                </a:lnTo>
                <a:lnTo>
                  <a:pt x="4369419" y="5112732"/>
                </a:lnTo>
                <a:lnTo>
                  <a:pt x="4358286" y="5118091"/>
                </a:lnTo>
                <a:lnTo>
                  <a:pt x="4345299" y="5121665"/>
                </a:lnTo>
                <a:lnTo>
                  <a:pt x="4332311" y="5123450"/>
                </a:lnTo>
                <a:lnTo>
                  <a:pt x="4323034" y="5123450"/>
                </a:lnTo>
                <a:lnTo>
                  <a:pt x="4316541" y="5116304"/>
                </a:lnTo>
                <a:lnTo>
                  <a:pt x="4310974" y="5111838"/>
                </a:lnTo>
                <a:lnTo>
                  <a:pt x="4301698" y="5106479"/>
                </a:lnTo>
                <a:lnTo>
                  <a:pt x="4292421" y="5106479"/>
                </a:lnTo>
                <a:lnTo>
                  <a:pt x="4283144" y="5108266"/>
                </a:lnTo>
                <a:lnTo>
                  <a:pt x="4273868" y="5112732"/>
                </a:lnTo>
                <a:lnTo>
                  <a:pt x="4264591" y="5116304"/>
                </a:lnTo>
                <a:lnTo>
                  <a:pt x="4254386" y="5116304"/>
                </a:lnTo>
                <a:lnTo>
                  <a:pt x="4239543" y="5111838"/>
                </a:lnTo>
                <a:lnTo>
                  <a:pt x="4222845" y="5101120"/>
                </a:lnTo>
                <a:lnTo>
                  <a:pt x="4208002" y="5093974"/>
                </a:lnTo>
                <a:lnTo>
                  <a:pt x="4195942" y="5086828"/>
                </a:lnTo>
                <a:lnTo>
                  <a:pt x="4182955" y="5077895"/>
                </a:lnTo>
                <a:lnTo>
                  <a:pt x="4169967" y="5067176"/>
                </a:lnTo>
                <a:lnTo>
                  <a:pt x="4156979" y="5060030"/>
                </a:lnTo>
                <a:lnTo>
                  <a:pt x="4143992" y="5053777"/>
                </a:lnTo>
                <a:lnTo>
                  <a:pt x="4137499" y="5046631"/>
                </a:lnTo>
                <a:lnTo>
                  <a:pt x="4135044" y="5042298"/>
                </a:lnTo>
                <a:lnTo>
                  <a:pt x="4133360" y="5041487"/>
                </a:lnTo>
                <a:lnTo>
                  <a:pt x="4126867" y="5034341"/>
                </a:lnTo>
                <a:lnTo>
                  <a:pt x="4115734" y="5014690"/>
                </a:lnTo>
                <a:lnTo>
                  <a:pt x="4104602" y="4995039"/>
                </a:lnTo>
                <a:lnTo>
                  <a:pt x="4099036" y="4981640"/>
                </a:lnTo>
                <a:lnTo>
                  <a:pt x="4097181" y="4969135"/>
                </a:lnTo>
                <a:lnTo>
                  <a:pt x="4100891" y="4958415"/>
                </a:lnTo>
                <a:lnTo>
                  <a:pt x="4104602" y="4953056"/>
                </a:lnTo>
                <a:lnTo>
                  <a:pt x="4110168" y="4951269"/>
                </a:lnTo>
                <a:lnTo>
                  <a:pt x="4113879" y="4949483"/>
                </a:lnTo>
                <a:lnTo>
                  <a:pt x="4117589" y="4947697"/>
                </a:lnTo>
                <a:lnTo>
                  <a:pt x="4121301" y="4945910"/>
                </a:lnTo>
                <a:lnTo>
                  <a:pt x="4125011" y="4942337"/>
                </a:lnTo>
                <a:lnTo>
                  <a:pt x="4126867" y="4940551"/>
                </a:lnTo>
                <a:lnTo>
                  <a:pt x="4126867" y="4935191"/>
                </a:lnTo>
                <a:lnTo>
                  <a:pt x="4126167" y="4933955"/>
                </a:lnTo>
                <a:lnTo>
                  <a:pt x="4120800" y="4930510"/>
                </a:lnTo>
                <a:lnTo>
                  <a:pt x="4105957" y="4923364"/>
                </a:lnTo>
                <a:lnTo>
                  <a:pt x="4091114" y="4921577"/>
                </a:lnTo>
                <a:lnTo>
                  <a:pt x="4082765" y="4923364"/>
                </a:lnTo>
                <a:lnTo>
                  <a:pt x="4075344" y="4928723"/>
                </a:lnTo>
                <a:lnTo>
                  <a:pt x="4067922" y="4934082"/>
                </a:lnTo>
                <a:lnTo>
                  <a:pt x="4062356" y="4935869"/>
                </a:lnTo>
                <a:lnTo>
                  <a:pt x="4056790" y="4934082"/>
                </a:lnTo>
                <a:lnTo>
                  <a:pt x="4045658" y="4921577"/>
                </a:lnTo>
                <a:lnTo>
                  <a:pt x="4036381" y="4916218"/>
                </a:lnTo>
                <a:lnTo>
                  <a:pt x="4026177" y="4916218"/>
                </a:lnTo>
                <a:lnTo>
                  <a:pt x="4018755" y="4921577"/>
                </a:lnTo>
                <a:lnTo>
                  <a:pt x="4011334" y="4926936"/>
                </a:lnTo>
                <a:lnTo>
                  <a:pt x="4003912" y="4928723"/>
                </a:lnTo>
                <a:lnTo>
                  <a:pt x="3996491" y="4925149"/>
                </a:lnTo>
                <a:lnTo>
                  <a:pt x="3987214" y="4918003"/>
                </a:lnTo>
                <a:lnTo>
                  <a:pt x="3976082" y="4910857"/>
                </a:lnTo>
                <a:lnTo>
                  <a:pt x="3964022" y="4901926"/>
                </a:lnTo>
                <a:lnTo>
                  <a:pt x="3954745" y="4896566"/>
                </a:lnTo>
                <a:lnTo>
                  <a:pt x="3951035" y="4894780"/>
                </a:lnTo>
                <a:lnTo>
                  <a:pt x="3951035" y="4888276"/>
                </a:lnTo>
                <a:lnTo>
                  <a:pt x="3944113" y="4884276"/>
                </a:lnTo>
                <a:lnTo>
                  <a:pt x="3940403" y="4882490"/>
                </a:lnTo>
                <a:lnTo>
                  <a:pt x="3940403" y="4872647"/>
                </a:lnTo>
                <a:lnTo>
                  <a:pt x="3922160" y="4857263"/>
                </a:lnTo>
                <a:lnTo>
                  <a:pt x="3897133" y="4882275"/>
                </a:lnTo>
                <a:lnTo>
                  <a:pt x="3891572" y="4884061"/>
                </a:lnTo>
                <a:lnTo>
                  <a:pt x="3880449" y="4887634"/>
                </a:lnTo>
                <a:lnTo>
                  <a:pt x="3867472" y="4893886"/>
                </a:lnTo>
                <a:lnTo>
                  <a:pt x="3856349" y="4899246"/>
                </a:lnTo>
                <a:lnTo>
                  <a:pt x="3851715" y="4902819"/>
                </a:lnTo>
                <a:lnTo>
                  <a:pt x="3849861" y="4908178"/>
                </a:lnTo>
                <a:lnTo>
                  <a:pt x="3848007" y="4918898"/>
                </a:lnTo>
                <a:lnTo>
                  <a:pt x="3846154" y="4931403"/>
                </a:lnTo>
                <a:lnTo>
                  <a:pt x="3842446" y="4942122"/>
                </a:lnTo>
                <a:lnTo>
                  <a:pt x="3836885" y="4946588"/>
                </a:lnTo>
                <a:lnTo>
                  <a:pt x="3829470" y="4950161"/>
                </a:lnTo>
                <a:lnTo>
                  <a:pt x="3818346" y="4953734"/>
                </a:lnTo>
                <a:lnTo>
                  <a:pt x="3805370" y="4960880"/>
                </a:lnTo>
                <a:lnTo>
                  <a:pt x="3793320" y="4964453"/>
                </a:lnTo>
                <a:lnTo>
                  <a:pt x="3782198" y="4968026"/>
                </a:lnTo>
                <a:lnTo>
                  <a:pt x="3772929" y="4966240"/>
                </a:lnTo>
                <a:lnTo>
                  <a:pt x="3763659" y="4960880"/>
                </a:lnTo>
                <a:lnTo>
                  <a:pt x="3752536" y="4959094"/>
                </a:lnTo>
                <a:lnTo>
                  <a:pt x="3741414" y="4959094"/>
                </a:lnTo>
                <a:lnTo>
                  <a:pt x="3738633" y="4959094"/>
                </a:lnTo>
                <a:lnTo>
                  <a:pt x="3738633" y="4962667"/>
                </a:lnTo>
                <a:lnTo>
                  <a:pt x="3736779" y="4969813"/>
                </a:lnTo>
                <a:lnTo>
                  <a:pt x="3733071" y="4980532"/>
                </a:lnTo>
                <a:lnTo>
                  <a:pt x="3727510" y="4987678"/>
                </a:lnTo>
                <a:lnTo>
                  <a:pt x="3720095" y="4991250"/>
                </a:lnTo>
                <a:lnTo>
                  <a:pt x="3712680" y="4989464"/>
                </a:lnTo>
                <a:lnTo>
                  <a:pt x="3701557" y="4984104"/>
                </a:lnTo>
                <a:lnTo>
                  <a:pt x="3690434" y="4975172"/>
                </a:lnTo>
                <a:lnTo>
                  <a:pt x="3680239" y="4968026"/>
                </a:lnTo>
                <a:lnTo>
                  <a:pt x="3674677" y="4962667"/>
                </a:lnTo>
                <a:lnTo>
                  <a:pt x="3670969" y="4960880"/>
                </a:lnTo>
                <a:lnTo>
                  <a:pt x="3670969" y="4962667"/>
                </a:lnTo>
                <a:lnTo>
                  <a:pt x="3670969" y="4964453"/>
                </a:lnTo>
                <a:lnTo>
                  <a:pt x="3669115" y="4969813"/>
                </a:lnTo>
                <a:lnTo>
                  <a:pt x="3667261" y="4975172"/>
                </a:lnTo>
                <a:lnTo>
                  <a:pt x="3663554" y="4978745"/>
                </a:lnTo>
                <a:lnTo>
                  <a:pt x="3661700" y="4984104"/>
                </a:lnTo>
                <a:lnTo>
                  <a:pt x="3657993" y="4985891"/>
                </a:lnTo>
                <a:lnTo>
                  <a:pt x="3652431" y="4987678"/>
                </a:lnTo>
                <a:lnTo>
                  <a:pt x="3648724" y="4985891"/>
                </a:lnTo>
                <a:lnTo>
                  <a:pt x="3645015" y="4984104"/>
                </a:lnTo>
                <a:lnTo>
                  <a:pt x="3639455" y="4980532"/>
                </a:lnTo>
                <a:lnTo>
                  <a:pt x="3635747" y="4976958"/>
                </a:lnTo>
                <a:lnTo>
                  <a:pt x="3633893" y="4973386"/>
                </a:lnTo>
                <a:lnTo>
                  <a:pt x="3632039" y="4971599"/>
                </a:lnTo>
                <a:lnTo>
                  <a:pt x="3631035" y="4969663"/>
                </a:lnTo>
                <a:lnTo>
                  <a:pt x="3628823" y="4968242"/>
                </a:lnTo>
                <a:lnTo>
                  <a:pt x="3628599" y="4968026"/>
                </a:lnTo>
                <a:lnTo>
                  <a:pt x="3628331" y="4968026"/>
                </a:lnTo>
                <a:lnTo>
                  <a:pt x="3626478" y="4971599"/>
                </a:lnTo>
                <a:lnTo>
                  <a:pt x="3621843" y="4976958"/>
                </a:lnTo>
                <a:lnTo>
                  <a:pt x="3612574" y="4987678"/>
                </a:lnTo>
                <a:lnTo>
                  <a:pt x="3603305" y="4996610"/>
                </a:lnTo>
                <a:lnTo>
                  <a:pt x="3592183" y="5001076"/>
                </a:lnTo>
                <a:lnTo>
                  <a:pt x="3582913" y="5004650"/>
                </a:lnTo>
                <a:lnTo>
                  <a:pt x="3571790" y="5001076"/>
                </a:lnTo>
                <a:lnTo>
                  <a:pt x="3559741" y="4993037"/>
                </a:lnTo>
                <a:lnTo>
                  <a:pt x="3546765" y="4982318"/>
                </a:lnTo>
                <a:lnTo>
                  <a:pt x="3531934" y="4973386"/>
                </a:lnTo>
                <a:lnTo>
                  <a:pt x="3520811" y="4968026"/>
                </a:lnTo>
                <a:lnTo>
                  <a:pt x="3511541" y="4966240"/>
                </a:lnTo>
                <a:lnTo>
                  <a:pt x="3503200" y="4975172"/>
                </a:lnTo>
                <a:lnTo>
                  <a:pt x="3492077" y="4987678"/>
                </a:lnTo>
                <a:lnTo>
                  <a:pt x="3480954" y="5001076"/>
                </a:lnTo>
                <a:lnTo>
                  <a:pt x="3469831" y="5011796"/>
                </a:lnTo>
                <a:lnTo>
                  <a:pt x="3462416" y="5018942"/>
                </a:lnTo>
                <a:lnTo>
                  <a:pt x="3461132" y="5018694"/>
                </a:lnTo>
                <a:lnTo>
                  <a:pt x="3461685" y="5023498"/>
                </a:lnTo>
                <a:lnTo>
                  <a:pt x="3459882" y="5035662"/>
                </a:lnTo>
                <a:lnTo>
                  <a:pt x="3459882" y="5048695"/>
                </a:lnTo>
                <a:lnTo>
                  <a:pt x="3459882" y="5062597"/>
                </a:lnTo>
                <a:lnTo>
                  <a:pt x="3454472" y="5073024"/>
                </a:lnTo>
                <a:lnTo>
                  <a:pt x="3446358" y="5079975"/>
                </a:lnTo>
                <a:lnTo>
                  <a:pt x="3428326" y="5083450"/>
                </a:lnTo>
                <a:lnTo>
                  <a:pt x="3412097" y="5085188"/>
                </a:lnTo>
                <a:lnTo>
                  <a:pt x="3397671" y="5083450"/>
                </a:lnTo>
                <a:lnTo>
                  <a:pt x="3387144" y="5078768"/>
                </a:lnTo>
                <a:lnTo>
                  <a:pt x="3390118" y="5085935"/>
                </a:lnTo>
                <a:lnTo>
                  <a:pt x="3398460" y="5107373"/>
                </a:lnTo>
                <a:lnTo>
                  <a:pt x="3405875" y="5126130"/>
                </a:lnTo>
                <a:lnTo>
                  <a:pt x="3407729" y="5142209"/>
                </a:lnTo>
                <a:lnTo>
                  <a:pt x="3405875" y="5154714"/>
                </a:lnTo>
                <a:lnTo>
                  <a:pt x="3405875" y="5168113"/>
                </a:lnTo>
                <a:lnTo>
                  <a:pt x="3405875" y="5182405"/>
                </a:lnTo>
                <a:lnTo>
                  <a:pt x="3400313" y="5193124"/>
                </a:lnTo>
                <a:lnTo>
                  <a:pt x="3391972" y="5200270"/>
                </a:lnTo>
                <a:lnTo>
                  <a:pt x="3373434" y="5203843"/>
                </a:lnTo>
                <a:lnTo>
                  <a:pt x="3356750" y="5205630"/>
                </a:lnTo>
                <a:lnTo>
                  <a:pt x="3341919" y="5203843"/>
                </a:lnTo>
                <a:lnTo>
                  <a:pt x="3329869" y="5198484"/>
                </a:lnTo>
                <a:lnTo>
                  <a:pt x="3324008" y="5188316"/>
                </a:lnTo>
                <a:lnTo>
                  <a:pt x="3319237" y="5186194"/>
                </a:lnTo>
                <a:lnTo>
                  <a:pt x="3309968" y="5170115"/>
                </a:lnTo>
                <a:lnTo>
                  <a:pt x="3302553" y="5153144"/>
                </a:lnTo>
                <a:lnTo>
                  <a:pt x="3300699" y="5133493"/>
                </a:lnTo>
                <a:lnTo>
                  <a:pt x="3298845" y="5122773"/>
                </a:lnTo>
                <a:lnTo>
                  <a:pt x="3296991" y="5112055"/>
                </a:lnTo>
                <a:lnTo>
                  <a:pt x="3296872" y="5111481"/>
                </a:lnTo>
                <a:lnTo>
                  <a:pt x="3294647" y="5111838"/>
                </a:lnTo>
                <a:lnTo>
                  <a:pt x="3287232" y="5118984"/>
                </a:lnTo>
                <a:lnTo>
                  <a:pt x="3277036" y="5129704"/>
                </a:lnTo>
                <a:lnTo>
                  <a:pt x="3262205" y="5142209"/>
                </a:lnTo>
                <a:lnTo>
                  <a:pt x="3249229" y="5154714"/>
                </a:lnTo>
                <a:lnTo>
                  <a:pt x="3234398" y="5163647"/>
                </a:lnTo>
                <a:lnTo>
                  <a:pt x="3223276" y="5165434"/>
                </a:lnTo>
                <a:lnTo>
                  <a:pt x="3213079" y="5165434"/>
                </a:lnTo>
                <a:lnTo>
                  <a:pt x="3200102" y="5165434"/>
                </a:lnTo>
                <a:lnTo>
                  <a:pt x="3187126" y="5167221"/>
                </a:lnTo>
                <a:lnTo>
                  <a:pt x="3176004" y="5165434"/>
                </a:lnTo>
                <a:lnTo>
                  <a:pt x="3166734" y="5160075"/>
                </a:lnTo>
                <a:lnTo>
                  <a:pt x="3157263" y="5148456"/>
                </a:lnTo>
                <a:lnTo>
                  <a:pt x="3156102" y="5147785"/>
                </a:lnTo>
                <a:lnTo>
                  <a:pt x="3145907" y="5135278"/>
                </a:lnTo>
                <a:lnTo>
                  <a:pt x="3136638" y="5120986"/>
                </a:lnTo>
                <a:lnTo>
                  <a:pt x="3131076" y="5103122"/>
                </a:lnTo>
                <a:lnTo>
                  <a:pt x="3129222" y="5089723"/>
                </a:lnTo>
                <a:lnTo>
                  <a:pt x="3125514" y="5075431"/>
                </a:lnTo>
                <a:lnTo>
                  <a:pt x="3124822" y="5073429"/>
                </a:lnTo>
                <a:lnTo>
                  <a:pt x="3113901" y="5073429"/>
                </a:lnTo>
                <a:lnTo>
                  <a:pt x="3098143" y="5071643"/>
                </a:lnTo>
                <a:lnTo>
                  <a:pt x="3079605" y="5069856"/>
                </a:lnTo>
                <a:lnTo>
                  <a:pt x="3062921" y="5066283"/>
                </a:lnTo>
                <a:lnTo>
                  <a:pt x="3051799" y="5059137"/>
                </a:lnTo>
                <a:lnTo>
                  <a:pt x="3043456" y="5054671"/>
                </a:lnTo>
                <a:lnTo>
                  <a:pt x="3037895" y="5049311"/>
                </a:lnTo>
                <a:lnTo>
                  <a:pt x="3032334" y="5045739"/>
                </a:lnTo>
                <a:lnTo>
                  <a:pt x="3031009" y="5040632"/>
                </a:lnTo>
                <a:lnTo>
                  <a:pt x="3027263" y="5037021"/>
                </a:lnTo>
                <a:lnTo>
                  <a:pt x="3021702" y="5033449"/>
                </a:lnTo>
                <a:lnTo>
                  <a:pt x="3019848" y="5026303"/>
                </a:lnTo>
                <a:lnTo>
                  <a:pt x="3019848" y="5015583"/>
                </a:lnTo>
                <a:lnTo>
                  <a:pt x="3025409" y="4999506"/>
                </a:lnTo>
                <a:lnTo>
                  <a:pt x="3030970" y="4980747"/>
                </a:lnTo>
                <a:lnTo>
                  <a:pt x="3034679" y="4966455"/>
                </a:lnTo>
                <a:lnTo>
                  <a:pt x="3035605" y="4953950"/>
                </a:lnTo>
                <a:lnTo>
                  <a:pt x="3037458" y="4945017"/>
                </a:lnTo>
                <a:lnTo>
                  <a:pt x="3041167" y="4936085"/>
                </a:lnTo>
                <a:lnTo>
                  <a:pt x="3048582" y="4924472"/>
                </a:lnTo>
                <a:lnTo>
                  <a:pt x="3057851" y="4913754"/>
                </a:lnTo>
                <a:lnTo>
                  <a:pt x="3062434" y="4906392"/>
                </a:lnTo>
                <a:lnTo>
                  <a:pt x="3049945" y="4906392"/>
                </a:lnTo>
                <a:lnTo>
                  <a:pt x="3034187" y="4906392"/>
                </a:lnTo>
                <a:lnTo>
                  <a:pt x="3017503" y="4904606"/>
                </a:lnTo>
                <a:lnTo>
                  <a:pt x="3004527" y="4901032"/>
                </a:lnTo>
                <a:lnTo>
                  <a:pt x="2995258" y="4893886"/>
                </a:lnTo>
                <a:lnTo>
                  <a:pt x="2992018" y="4887295"/>
                </a:lnTo>
                <a:lnTo>
                  <a:pt x="2984626" y="4881596"/>
                </a:lnTo>
                <a:lnTo>
                  <a:pt x="2976283" y="4864625"/>
                </a:lnTo>
                <a:lnTo>
                  <a:pt x="2972576" y="4846760"/>
                </a:lnTo>
                <a:lnTo>
                  <a:pt x="2967014" y="4828895"/>
                </a:lnTo>
                <a:lnTo>
                  <a:pt x="2963307" y="4810136"/>
                </a:lnTo>
                <a:lnTo>
                  <a:pt x="2961453" y="4795845"/>
                </a:lnTo>
                <a:lnTo>
                  <a:pt x="2955892" y="4785126"/>
                </a:lnTo>
                <a:lnTo>
                  <a:pt x="2948476" y="4774407"/>
                </a:lnTo>
                <a:lnTo>
                  <a:pt x="2944768" y="4764581"/>
                </a:lnTo>
                <a:lnTo>
                  <a:pt x="2946623" y="4752076"/>
                </a:lnTo>
                <a:lnTo>
                  <a:pt x="2948476" y="4746716"/>
                </a:lnTo>
                <a:lnTo>
                  <a:pt x="2954037" y="4743143"/>
                </a:lnTo>
                <a:lnTo>
                  <a:pt x="2955026" y="4741714"/>
                </a:lnTo>
                <a:lnTo>
                  <a:pt x="2942424" y="4742928"/>
                </a:lnTo>
                <a:lnTo>
                  <a:pt x="2922959" y="4742928"/>
                </a:lnTo>
                <a:lnTo>
                  <a:pt x="2902568" y="4744714"/>
                </a:lnTo>
                <a:lnTo>
                  <a:pt x="2885883" y="4748287"/>
                </a:lnTo>
                <a:lnTo>
                  <a:pt x="2871979" y="4753647"/>
                </a:lnTo>
                <a:lnTo>
                  <a:pt x="2857149" y="4762579"/>
                </a:lnTo>
                <a:lnTo>
                  <a:pt x="2844172" y="4771511"/>
                </a:lnTo>
                <a:lnTo>
                  <a:pt x="2831196" y="4780444"/>
                </a:lnTo>
                <a:lnTo>
                  <a:pt x="2821926" y="4783124"/>
                </a:lnTo>
                <a:lnTo>
                  <a:pt x="2813585" y="4783124"/>
                </a:lnTo>
                <a:lnTo>
                  <a:pt x="2808023" y="4780444"/>
                </a:lnTo>
                <a:lnTo>
                  <a:pt x="2802462" y="4776871"/>
                </a:lnTo>
                <a:lnTo>
                  <a:pt x="2798754" y="4775085"/>
                </a:lnTo>
                <a:lnTo>
                  <a:pt x="2795047" y="4771511"/>
                </a:lnTo>
                <a:lnTo>
                  <a:pt x="2791339" y="4766152"/>
                </a:lnTo>
                <a:lnTo>
                  <a:pt x="2791339" y="4764345"/>
                </a:lnTo>
                <a:lnTo>
                  <a:pt x="2788122" y="4762795"/>
                </a:lnTo>
                <a:lnTo>
                  <a:pt x="2784415" y="4759221"/>
                </a:lnTo>
                <a:lnTo>
                  <a:pt x="2780707" y="4753862"/>
                </a:lnTo>
                <a:lnTo>
                  <a:pt x="2780707" y="4750289"/>
                </a:lnTo>
                <a:lnTo>
                  <a:pt x="2780707" y="4743143"/>
                </a:lnTo>
                <a:lnTo>
                  <a:pt x="2786268" y="4735997"/>
                </a:lnTo>
                <a:lnTo>
                  <a:pt x="2793684" y="4728852"/>
                </a:lnTo>
                <a:lnTo>
                  <a:pt x="2801099" y="4723492"/>
                </a:lnTo>
                <a:lnTo>
                  <a:pt x="2805734" y="4716346"/>
                </a:lnTo>
                <a:lnTo>
                  <a:pt x="2805734" y="4707125"/>
                </a:lnTo>
                <a:lnTo>
                  <a:pt x="2804316" y="4706305"/>
                </a:lnTo>
                <a:lnTo>
                  <a:pt x="2795047" y="4700945"/>
                </a:lnTo>
                <a:lnTo>
                  <a:pt x="2787631" y="4695585"/>
                </a:lnTo>
                <a:lnTo>
                  <a:pt x="2782070" y="4690226"/>
                </a:lnTo>
                <a:lnTo>
                  <a:pt x="2782572" y="4687323"/>
                </a:lnTo>
                <a:lnTo>
                  <a:pt x="2776999" y="4683295"/>
                </a:lnTo>
                <a:lnTo>
                  <a:pt x="2771438" y="4677936"/>
                </a:lnTo>
                <a:lnTo>
                  <a:pt x="2773291" y="4667217"/>
                </a:lnTo>
                <a:lnTo>
                  <a:pt x="2782561" y="4646672"/>
                </a:lnTo>
                <a:lnTo>
                  <a:pt x="2791830" y="4630594"/>
                </a:lnTo>
                <a:lnTo>
                  <a:pt x="2802953" y="4618088"/>
                </a:lnTo>
                <a:lnTo>
                  <a:pt x="2809441" y="4609156"/>
                </a:lnTo>
                <a:lnTo>
                  <a:pt x="2815002" y="4595758"/>
                </a:lnTo>
                <a:lnTo>
                  <a:pt x="2822418" y="4579679"/>
                </a:lnTo>
                <a:lnTo>
                  <a:pt x="2827979" y="4565387"/>
                </a:lnTo>
                <a:lnTo>
                  <a:pt x="2833540" y="4556454"/>
                </a:lnTo>
                <a:lnTo>
                  <a:pt x="2840956" y="4551095"/>
                </a:lnTo>
                <a:lnTo>
                  <a:pt x="2849910" y="4548629"/>
                </a:lnTo>
                <a:lnTo>
                  <a:pt x="2853286" y="4541147"/>
                </a:lnTo>
                <a:lnTo>
                  <a:pt x="2862302" y="4525508"/>
                </a:lnTo>
                <a:lnTo>
                  <a:pt x="2873121" y="4513343"/>
                </a:lnTo>
                <a:lnTo>
                  <a:pt x="2879432" y="4504655"/>
                </a:lnTo>
                <a:lnTo>
                  <a:pt x="2884842" y="4491622"/>
                </a:lnTo>
                <a:lnTo>
                  <a:pt x="2892055" y="4475982"/>
                </a:lnTo>
                <a:lnTo>
                  <a:pt x="2897464" y="4462080"/>
                </a:lnTo>
                <a:lnTo>
                  <a:pt x="2902874" y="4453391"/>
                </a:lnTo>
                <a:lnTo>
                  <a:pt x="2910087" y="4448178"/>
                </a:lnTo>
                <a:lnTo>
                  <a:pt x="2922710" y="4444702"/>
                </a:lnTo>
                <a:lnTo>
                  <a:pt x="2934430" y="4440358"/>
                </a:lnTo>
                <a:lnTo>
                  <a:pt x="2945250" y="4428194"/>
                </a:lnTo>
                <a:lnTo>
                  <a:pt x="2952463" y="4416030"/>
                </a:lnTo>
                <a:lnTo>
                  <a:pt x="2956069" y="4405603"/>
                </a:lnTo>
                <a:lnTo>
                  <a:pt x="2958281" y="4402407"/>
                </a:lnTo>
                <a:lnTo>
                  <a:pt x="2961453" y="4389418"/>
                </a:lnTo>
                <a:lnTo>
                  <a:pt x="2968868" y="4351008"/>
                </a:lnTo>
                <a:lnTo>
                  <a:pt x="2970721" y="4314384"/>
                </a:lnTo>
                <a:lnTo>
                  <a:pt x="2968868" y="4296520"/>
                </a:lnTo>
                <a:lnTo>
                  <a:pt x="2968868" y="4273295"/>
                </a:lnTo>
                <a:lnTo>
                  <a:pt x="2968868" y="4250964"/>
                </a:lnTo>
                <a:lnTo>
                  <a:pt x="2967014" y="4229526"/>
                </a:lnTo>
                <a:lnTo>
                  <a:pt x="2965999" y="4222676"/>
                </a:lnTo>
                <a:lnTo>
                  <a:pt x="2957255" y="4221271"/>
                </a:lnTo>
                <a:lnTo>
                  <a:pt x="2942424" y="4219484"/>
                </a:lnTo>
                <a:lnTo>
                  <a:pt x="2929447" y="4215912"/>
                </a:lnTo>
                <a:lnTo>
                  <a:pt x="2917397" y="4210553"/>
                </a:lnTo>
                <a:lnTo>
                  <a:pt x="2906275" y="4198046"/>
                </a:lnTo>
                <a:lnTo>
                  <a:pt x="2905955" y="4197353"/>
                </a:lnTo>
                <a:lnTo>
                  <a:pt x="2895643" y="4185756"/>
                </a:lnTo>
                <a:lnTo>
                  <a:pt x="2888228" y="4169679"/>
                </a:lnTo>
                <a:lnTo>
                  <a:pt x="2884520" y="4154493"/>
                </a:lnTo>
                <a:lnTo>
                  <a:pt x="2886374" y="4115190"/>
                </a:lnTo>
                <a:lnTo>
                  <a:pt x="2887670" y="4114004"/>
                </a:lnTo>
                <a:lnTo>
                  <a:pt x="2887298" y="4113467"/>
                </a:lnTo>
                <a:lnTo>
                  <a:pt x="2886374" y="4114311"/>
                </a:lnTo>
                <a:lnTo>
                  <a:pt x="2884520" y="4110739"/>
                </a:lnTo>
                <a:lnTo>
                  <a:pt x="2878960" y="4104491"/>
                </a:lnTo>
                <a:lnTo>
                  <a:pt x="2872447" y="4095084"/>
                </a:lnTo>
                <a:lnTo>
                  <a:pt x="2860858" y="4088215"/>
                </a:lnTo>
                <a:lnTo>
                  <a:pt x="2846027" y="4082859"/>
                </a:lnTo>
                <a:lnTo>
                  <a:pt x="2833050" y="4079289"/>
                </a:lnTo>
                <a:lnTo>
                  <a:pt x="2820074" y="4079289"/>
                </a:lnTo>
                <a:lnTo>
                  <a:pt x="2808024" y="4082859"/>
                </a:lnTo>
                <a:lnTo>
                  <a:pt x="2800609" y="4091786"/>
                </a:lnTo>
                <a:lnTo>
                  <a:pt x="2795047" y="4100712"/>
                </a:lnTo>
                <a:lnTo>
                  <a:pt x="2791340" y="4106069"/>
                </a:lnTo>
                <a:lnTo>
                  <a:pt x="2787631" y="4109640"/>
                </a:lnTo>
                <a:lnTo>
                  <a:pt x="2783924" y="4111425"/>
                </a:lnTo>
                <a:lnTo>
                  <a:pt x="2782071" y="4113210"/>
                </a:lnTo>
                <a:lnTo>
                  <a:pt x="2780217" y="4113210"/>
                </a:lnTo>
                <a:lnTo>
                  <a:pt x="2776509" y="4111425"/>
                </a:lnTo>
                <a:lnTo>
                  <a:pt x="2765387" y="4104284"/>
                </a:lnTo>
                <a:lnTo>
                  <a:pt x="2745921" y="4095356"/>
                </a:lnTo>
                <a:lnTo>
                  <a:pt x="2716260" y="4084645"/>
                </a:lnTo>
                <a:lnTo>
                  <a:pt x="2693088" y="4079289"/>
                </a:lnTo>
                <a:lnTo>
                  <a:pt x="2670842" y="4073933"/>
                </a:lnTo>
                <a:lnTo>
                  <a:pt x="2654157" y="4068577"/>
                </a:lnTo>
                <a:lnTo>
                  <a:pt x="2643035" y="4066791"/>
                </a:lnTo>
                <a:lnTo>
                  <a:pt x="2640254" y="4066791"/>
                </a:lnTo>
                <a:lnTo>
                  <a:pt x="2643035" y="4063220"/>
                </a:lnTo>
                <a:lnTo>
                  <a:pt x="2650450" y="4058757"/>
                </a:lnTo>
                <a:lnTo>
                  <a:pt x="2650695" y="4058589"/>
                </a:lnTo>
                <a:lnTo>
                  <a:pt x="2643525" y="4056287"/>
                </a:lnTo>
                <a:lnTo>
                  <a:pt x="2632403" y="4054501"/>
                </a:lnTo>
                <a:lnTo>
                  <a:pt x="2629622" y="4054501"/>
                </a:lnTo>
                <a:lnTo>
                  <a:pt x="2632403" y="4050930"/>
                </a:lnTo>
                <a:lnTo>
                  <a:pt x="2639818" y="4046467"/>
                </a:lnTo>
                <a:lnTo>
                  <a:pt x="2652795" y="4037540"/>
                </a:lnTo>
                <a:lnTo>
                  <a:pt x="2663918" y="4028613"/>
                </a:lnTo>
                <a:lnTo>
                  <a:pt x="2673187" y="4017901"/>
                </a:lnTo>
                <a:lnTo>
                  <a:pt x="2676894" y="4008975"/>
                </a:lnTo>
                <a:lnTo>
                  <a:pt x="2675040" y="4000048"/>
                </a:lnTo>
                <a:lnTo>
                  <a:pt x="2667625" y="3986658"/>
                </a:lnTo>
                <a:lnTo>
                  <a:pt x="2656503" y="3968804"/>
                </a:lnTo>
                <a:lnTo>
                  <a:pt x="2645380" y="3950950"/>
                </a:lnTo>
                <a:lnTo>
                  <a:pt x="2634257" y="3933989"/>
                </a:lnTo>
                <a:lnTo>
                  <a:pt x="2624061" y="3917922"/>
                </a:lnTo>
                <a:lnTo>
                  <a:pt x="2623367" y="3916919"/>
                </a:lnTo>
                <a:lnTo>
                  <a:pt x="2621716" y="3917714"/>
                </a:lnTo>
                <a:lnTo>
                  <a:pt x="2610594" y="3921284"/>
                </a:lnTo>
                <a:lnTo>
                  <a:pt x="2595763" y="3928426"/>
                </a:lnTo>
                <a:lnTo>
                  <a:pt x="2581860" y="3935568"/>
                </a:lnTo>
                <a:lnTo>
                  <a:pt x="2567029" y="3942709"/>
                </a:lnTo>
                <a:lnTo>
                  <a:pt x="2554053" y="3949851"/>
                </a:lnTo>
                <a:lnTo>
                  <a:pt x="2546638" y="3956099"/>
                </a:lnTo>
                <a:lnTo>
                  <a:pt x="2537369" y="3965026"/>
                </a:lnTo>
                <a:lnTo>
                  <a:pt x="2526245" y="3972168"/>
                </a:lnTo>
                <a:lnTo>
                  <a:pt x="2512342" y="3972168"/>
                </a:lnTo>
                <a:lnTo>
                  <a:pt x="2495658" y="3968596"/>
                </a:lnTo>
                <a:lnTo>
                  <a:pt x="2480827" y="3961456"/>
                </a:lnTo>
                <a:lnTo>
                  <a:pt x="2466924" y="3952529"/>
                </a:lnTo>
                <a:lnTo>
                  <a:pt x="2450239" y="3944495"/>
                </a:lnTo>
                <a:lnTo>
                  <a:pt x="2435409" y="3937353"/>
                </a:lnTo>
                <a:lnTo>
                  <a:pt x="2426140" y="3931997"/>
                </a:lnTo>
                <a:lnTo>
                  <a:pt x="2422433" y="3930212"/>
                </a:lnTo>
                <a:lnTo>
                  <a:pt x="2418724" y="3933782"/>
                </a:lnTo>
                <a:lnTo>
                  <a:pt x="2409455" y="3940923"/>
                </a:lnTo>
                <a:lnTo>
                  <a:pt x="2397406" y="3950743"/>
                </a:lnTo>
                <a:lnTo>
                  <a:pt x="2380721" y="3961456"/>
                </a:lnTo>
                <a:lnTo>
                  <a:pt x="2362184" y="3975738"/>
                </a:lnTo>
                <a:lnTo>
                  <a:pt x="2346427" y="3986451"/>
                </a:lnTo>
                <a:lnTo>
                  <a:pt x="2329742" y="3997162"/>
                </a:lnTo>
                <a:lnTo>
                  <a:pt x="2314912" y="4004304"/>
                </a:lnTo>
                <a:lnTo>
                  <a:pt x="2298227" y="4006982"/>
                </a:lnTo>
                <a:lnTo>
                  <a:pt x="2278762" y="4012338"/>
                </a:lnTo>
                <a:lnTo>
                  <a:pt x="2256517" y="4015908"/>
                </a:lnTo>
                <a:lnTo>
                  <a:pt x="2237978" y="4023050"/>
                </a:lnTo>
                <a:lnTo>
                  <a:pt x="2224075" y="4030191"/>
                </a:lnTo>
                <a:lnTo>
                  <a:pt x="2212953" y="4042689"/>
                </a:lnTo>
                <a:lnTo>
                  <a:pt x="2201830" y="4060542"/>
                </a:lnTo>
                <a:lnTo>
                  <a:pt x="2185146" y="4079289"/>
                </a:lnTo>
                <a:lnTo>
                  <a:pt x="2163827" y="4097142"/>
                </a:lnTo>
                <a:lnTo>
                  <a:pt x="2139728" y="4111425"/>
                </a:lnTo>
                <a:lnTo>
                  <a:pt x="2114701" y="4119459"/>
                </a:lnTo>
                <a:lnTo>
                  <a:pt x="2090601" y="4126601"/>
                </a:lnTo>
                <a:lnTo>
                  <a:pt x="2068356" y="4133742"/>
                </a:lnTo>
                <a:lnTo>
                  <a:pt x="2047037" y="4140884"/>
                </a:lnTo>
                <a:lnTo>
                  <a:pt x="2026645" y="4146240"/>
                </a:lnTo>
                <a:lnTo>
                  <a:pt x="2008107" y="4146240"/>
                </a:lnTo>
                <a:lnTo>
                  <a:pt x="1997911" y="4139098"/>
                </a:lnTo>
                <a:lnTo>
                  <a:pt x="1991405" y="4129698"/>
                </a:lnTo>
                <a:lnTo>
                  <a:pt x="1987279" y="4126808"/>
                </a:lnTo>
                <a:lnTo>
                  <a:pt x="1979864" y="4116095"/>
                </a:lnTo>
                <a:lnTo>
                  <a:pt x="1974303" y="4104491"/>
                </a:lnTo>
                <a:lnTo>
                  <a:pt x="1972449" y="4091994"/>
                </a:lnTo>
                <a:lnTo>
                  <a:pt x="1969319" y="4082950"/>
                </a:lnTo>
                <a:lnTo>
                  <a:pt x="1960835" y="4077503"/>
                </a:lnTo>
                <a:lnTo>
                  <a:pt x="1941370" y="4073933"/>
                </a:lnTo>
                <a:lnTo>
                  <a:pt x="1917271" y="4072147"/>
                </a:lnTo>
                <a:lnTo>
                  <a:pt x="1891317" y="4070362"/>
                </a:lnTo>
                <a:lnTo>
                  <a:pt x="1866291" y="4066791"/>
                </a:lnTo>
                <a:lnTo>
                  <a:pt x="1840338" y="4061435"/>
                </a:lnTo>
                <a:lnTo>
                  <a:pt x="1828289" y="4055186"/>
                </a:lnTo>
                <a:lnTo>
                  <a:pt x="1819019" y="4046260"/>
                </a:lnTo>
                <a:lnTo>
                  <a:pt x="1811604" y="4037333"/>
                </a:lnTo>
                <a:lnTo>
                  <a:pt x="1810503" y="4036007"/>
                </a:lnTo>
                <a:lnTo>
                  <a:pt x="1808387" y="4033970"/>
                </a:lnTo>
                <a:lnTo>
                  <a:pt x="1800972" y="4025043"/>
                </a:lnTo>
                <a:lnTo>
                  <a:pt x="1796151" y="4019239"/>
                </a:lnTo>
                <a:lnTo>
                  <a:pt x="1787505" y="4015908"/>
                </a:lnTo>
                <a:lnTo>
                  <a:pt x="1776381" y="4015908"/>
                </a:lnTo>
                <a:lnTo>
                  <a:pt x="1760624" y="4021265"/>
                </a:lnTo>
                <a:lnTo>
                  <a:pt x="1736525" y="4035547"/>
                </a:lnTo>
                <a:lnTo>
                  <a:pt x="1715206" y="4051616"/>
                </a:lnTo>
                <a:lnTo>
                  <a:pt x="1692960" y="4066791"/>
                </a:lnTo>
                <a:lnTo>
                  <a:pt x="1674422" y="4084645"/>
                </a:lnTo>
                <a:lnTo>
                  <a:pt x="1661446" y="4098928"/>
                </a:lnTo>
                <a:lnTo>
                  <a:pt x="1651250" y="4109640"/>
                </a:lnTo>
                <a:lnTo>
                  <a:pt x="1643834" y="4116781"/>
                </a:lnTo>
                <a:lnTo>
                  <a:pt x="1632712" y="4124815"/>
                </a:lnTo>
                <a:lnTo>
                  <a:pt x="1621588" y="4133742"/>
                </a:lnTo>
                <a:lnTo>
                  <a:pt x="1608612" y="4140884"/>
                </a:lnTo>
                <a:lnTo>
                  <a:pt x="1598416" y="4146240"/>
                </a:lnTo>
                <a:lnTo>
                  <a:pt x="1591001" y="4148024"/>
                </a:lnTo>
                <a:lnTo>
                  <a:pt x="1585440" y="4146240"/>
                </a:lnTo>
                <a:lnTo>
                  <a:pt x="1585440" y="4139098"/>
                </a:lnTo>
                <a:lnTo>
                  <a:pt x="1587170" y="4134098"/>
                </a:lnTo>
                <a:lnTo>
                  <a:pt x="1580369" y="4135734"/>
                </a:lnTo>
                <a:lnTo>
                  <a:pt x="1574808" y="4133950"/>
                </a:lnTo>
                <a:lnTo>
                  <a:pt x="1574808" y="4126808"/>
                </a:lnTo>
                <a:lnTo>
                  <a:pt x="1578515" y="4116095"/>
                </a:lnTo>
                <a:lnTo>
                  <a:pt x="1582224" y="4104491"/>
                </a:lnTo>
                <a:lnTo>
                  <a:pt x="1587784" y="4088422"/>
                </a:lnTo>
                <a:lnTo>
                  <a:pt x="1590565" y="4072355"/>
                </a:lnTo>
                <a:lnTo>
                  <a:pt x="1592419" y="4058072"/>
                </a:lnTo>
                <a:lnTo>
                  <a:pt x="1592419" y="4044682"/>
                </a:lnTo>
                <a:lnTo>
                  <a:pt x="1590444" y="4040118"/>
                </a:lnTo>
                <a:lnTo>
                  <a:pt x="1589147" y="4039118"/>
                </a:lnTo>
                <a:lnTo>
                  <a:pt x="1568756" y="4035547"/>
                </a:lnTo>
                <a:lnTo>
                  <a:pt x="1550217" y="4039118"/>
                </a:lnTo>
                <a:lnTo>
                  <a:pt x="1532606" y="4046260"/>
                </a:lnTo>
                <a:lnTo>
                  <a:pt x="1512214" y="4053400"/>
                </a:lnTo>
                <a:lnTo>
                  <a:pt x="1488116" y="4058757"/>
                </a:lnTo>
                <a:lnTo>
                  <a:pt x="1461235" y="4060542"/>
                </a:lnTo>
                <a:lnTo>
                  <a:pt x="1431574" y="4055186"/>
                </a:lnTo>
                <a:lnTo>
                  <a:pt x="1400986" y="4046260"/>
                </a:lnTo>
                <a:lnTo>
                  <a:pt x="1369471" y="4033762"/>
                </a:lnTo>
                <a:lnTo>
                  <a:pt x="1342592" y="4021265"/>
                </a:lnTo>
                <a:lnTo>
                  <a:pt x="1320346" y="4010552"/>
                </a:lnTo>
                <a:lnTo>
                  <a:pt x="1306442" y="4004304"/>
                </a:lnTo>
                <a:lnTo>
                  <a:pt x="1295320" y="4000733"/>
                </a:lnTo>
                <a:lnTo>
                  <a:pt x="1282343" y="4002518"/>
                </a:lnTo>
                <a:lnTo>
                  <a:pt x="1269366" y="4006089"/>
                </a:lnTo>
                <a:lnTo>
                  <a:pt x="1256389" y="4006982"/>
                </a:lnTo>
                <a:lnTo>
                  <a:pt x="1242486" y="4006089"/>
                </a:lnTo>
                <a:lnTo>
                  <a:pt x="1225802" y="3998948"/>
                </a:lnTo>
                <a:lnTo>
                  <a:pt x="1207264" y="3984665"/>
                </a:lnTo>
                <a:lnTo>
                  <a:pt x="1185944" y="3970382"/>
                </a:lnTo>
                <a:lnTo>
                  <a:pt x="1163699" y="3954314"/>
                </a:lnTo>
                <a:lnTo>
                  <a:pt x="1141454" y="3940923"/>
                </a:lnTo>
                <a:lnTo>
                  <a:pt x="1125696" y="3928426"/>
                </a:lnTo>
                <a:lnTo>
                  <a:pt x="1114574" y="3919500"/>
                </a:lnTo>
                <a:lnTo>
                  <a:pt x="1101597" y="3910573"/>
                </a:lnTo>
                <a:lnTo>
                  <a:pt x="1084912" y="3898075"/>
                </a:lnTo>
                <a:lnTo>
                  <a:pt x="1065447" y="3884685"/>
                </a:lnTo>
                <a:lnTo>
                  <a:pt x="1043202" y="3868617"/>
                </a:lnTo>
                <a:lnTo>
                  <a:pt x="1024664" y="3854335"/>
                </a:lnTo>
                <a:lnTo>
                  <a:pt x="1008906" y="3840944"/>
                </a:lnTo>
                <a:lnTo>
                  <a:pt x="1003434" y="3833039"/>
                </a:lnTo>
                <a:lnTo>
                  <a:pt x="998274" y="3828654"/>
                </a:lnTo>
                <a:lnTo>
                  <a:pt x="990859" y="3817942"/>
                </a:lnTo>
                <a:lnTo>
                  <a:pt x="987152" y="3801874"/>
                </a:lnTo>
                <a:lnTo>
                  <a:pt x="983444" y="3784020"/>
                </a:lnTo>
                <a:lnTo>
                  <a:pt x="979737" y="3767060"/>
                </a:lnTo>
                <a:lnTo>
                  <a:pt x="976180" y="3757925"/>
                </a:lnTo>
                <a:lnTo>
                  <a:pt x="969976" y="3757925"/>
                </a:lnTo>
                <a:lnTo>
                  <a:pt x="961635" y="3763281"/>
                </a:lnTo>
                <a:lnTo>
                  <a:pt x="952366" y="3770423"/>
                </a:lnTo>
                <a:lnTo>
                  <a:pt x="941243" y="3777564"/>
                </a:lnTo>
                <a:lnTo>
                  <a:pt x="930120" y="3782920"/>
                </a:lnTo>
                <a:lnTo>
                  <a:pt x="918997" y="3784706"/>
                </a:lnTo>
                <a:lnTo>
                  <a:pt x="911582" y="3781135"/>
                </a:lnTo>
                <a:lnTo>
                  <a:pt x="906020" y="3772208"/>
                </a:lnTo>
                <a:lnTo>
                  <a:pt x="905604" y="3771087"/>
                </a:lnTo>
                <a:lnTo>
                  <a:pt x="900950" y="3768845"/>
                </a:lnTo>
                <a:lnTo>
                  <a:pt x="895388" y="3759918"/>
                </a:lnTo>
                <a:lnTo>
                  <a:pt x="881485" y="3722426"/>
                </a:lnTo>
                <a:lnTo>
                  <a:pt x="860171" y="3693213"/>
                </a:lnTo>
                <a:lnTo>
                  <a:pt x="837429" y="3668657"/>
                </a:lnTo>
                <a:lnTo>
                  <a:pt x="817037" y="3650804"/>
                </a:lnTo>
                <a:lnTo>
                  <a:pt x="792938" y="3631165"/>
                </a:lnTo>
                <a:lnTo>
                  <a:pt x="771620" y="3612419"/>
                </a:lnTo>
                <a:lnTo>
                  <a:pt x="749374" y="3594565"/>
                </a:lnTo>
                <a:lnTo>
                  <a:pt x="732690" y="3576712"/>
                </a:lnTo>
                <a:lnTo>
                  <a:pt x="720640" y="3563322"/>
                </a:lnTo>
                <a:lnTo>
                  <a:pt x="705810" y="3550824"/>
                </a:lnTo>
                <a:lnTo>
                  <a:pt x="690979" y="3547253"/>
                </a:lnTo>
                <a:lnTo>
                  <a:pt x="674295" y="3549039"/>
                </a:lnTo>
                <a:lnTo>
                  <a:pt x="662245" y="3556180"/>
                </a:lnTo>
                <a:lnTo>
                  <a:pt x="651122" y="3565108"/>
                </a:lnTo>
                <a:lnTo>
                  <a:pt x="641853" y="3573141"/>
                </a:lnTo>
                <a:lnTo>
                  <a:pt x="630731" y="3574927"/>
                </a:lnTo>
                <a:lnTo>
                  <a:pt x="617753" y="3567785"/>
                </a:lnTo>
                <a:lnTo>
                  <a:pt x="603850" y="3554395"/>
                </a:lnTo>
                <a:lnTo>
                  <a:pt x="601721" y="3550295"/>
                </a:lnTo>
                <a:lnTo>
                  <a:pt x="593218" y="3542105"/>
                </a:lnTo>
                <a:lnTo>
                  <a:pt x="580242" y="3517110"/>
                </a:lnTo>
                <a:lnTo>
                  <a:pt x="565122" y="3494541"/>
                </a:lnTo>
                <a:lnTo>
                  <a:pt x="545456" y="3474947"/>
                </a:lnTo>
                <a:lnTo>
                  <a:pt x="513941" y="3450845"/>
                </a:lnTo>
                <a:lnTo>
                  <a:pt x="485207" y="3427636"/>
                </a:lnTo>
                <a:lnTo>
                  <a:pt x="459254" y="3407997"/>
                </a:lnTo>
                <a:lnTo>
                  <a:pt x="441642" y="3392821"/>
                </a:lnTo>
                <a:lnTo>
                  <a:pt x="424958" y="3374967"/>
                </a:lnTo>
                <a:lnTo>
                  <a:pt x="421975" y="3370862"/>
                </a:lnTo>
                <a:lnTo>
                  <a:pt x="414326" y="3362677"/>
                </a:lnTo>
                <a:lnTo>
                  <a:pt x="401350" y="3344823"/>
                </a:lnTo>
                <a:lnTo>
                  <a:pt x="390226" y="3331434"/>
                </a:lnTo>
                <a:lnTo>
                  <a:pt x="390053" y="3331226"/>
                </a:lnTo>
                <a:lnTo>
                  <a:pt x="387882" y="3331226"/>
                </a:lnTo>
                <a:lnTo>
                  <a:pt x="381394" y="3333012"/>
                </a:lnTo>
                <a:lnTo>
                  <a:pt x="372125" y="3333012"/>
                </a:lnTo>
                <a:lnTo>
                  <a:pt x="362855" y="3331226"/>
                </a:lnTo>
                <a:lnTo>
                  <a:pt x="351733" y="3329441"/>
                </a:lnTo>
                <a:lnTo>
                  <a:pt x="346172" y="3322299"/>
                </a:lnTo>
                <a:lnTo>
                  <a:pt x="345241" y="3317816"/>
                </a:lnTo>
                <a:lnTo>
                  <a:pt x="341101" y="3317151"/>
                </a:lnTo>
                <a:lnTo>
                  <a:pt x="335540" y="3310009"/>
                </a:lnTo>
                <a:lnTo>
                  <a:pt x="333686" y="3301083"/>
                </a:lnTo>
                <a:lnTo>
                  <a:pt x="337394" y="3288585"/>
                </a:lnTo>
                <a:lnTo>
                  <a:pt x="342954" y="3269839"/>
                </a:lnTo>
                <a:lnTo>
                  <a:pt x="346662" y="3253771"/>
                </a:lnTo>
                <a:lnTo>
                  <a:pt x="346662" y="3239488"/>
                </a:lnTo>
                <a:lnTo>
                  <a:pt x="344809" y="3223420"/>
                </a:lnTo>
                <a:lnTo>
                  <a:pt x="342954" y="3208245"/>
                </a:lnTo>
                <a:lnTo>
                  <a:pt x="344809" y="3190390"/>
                </a:lnTo>
                <a:lnTo>
                  <a:pt x="344809" y="3170751"/>
                </a:lnTo>
                <a:lnTo>
                  <a:pt x="341101" y="3153791"/>
                </a:lnTo>
                <a:lnTo>
                  <a:pt x="339247" y="3141294"/>
                </a:lnTo>
                <a:lnTo>
                  <a:pt x="337394" y="3132367"/>
                </a:lnTo>
                <a:lnTo>
                  <a:pt x="342954" y="3125225"/>
                </a:lnTo>
                <a:lnTo>
                  <a:pt x="354078" y="3121655"/>
                </a:lnTo>
                <a:lnTo>
                  <a:pt x="365200" y="3123441"/>
                </a:lnTo>
                <a:lnTo>
                  <a:pt x="374469" y="3130581"/>
                </a:lnTo>
                <a:lnTo>
                  <a:pt x="379125" y="3138268"/>
                </a:lnTo>
                <a:lnTo>
                  <a:pt x="385101" y="3142871"/>
                </a:lnTo>
                <a:lnTo>
                  <a:pt x="391590" y="3153584"/>
                </a:lnTo>
                <a:lnTo>
                  <a:pt x="395773" y="3161641"/>
                </a:lnTo>
                <a:lnTo>
                  <a:pt x="403203" y="3164503"/>
                </a:lnTo>
                <a:lnTo>
                  <a:pt x="414326" y="3162718"/>
                </a:lnTo>
                <a:lnTo>
                  <a:pt x="431010" y="3155576"/>
                </a:lnTo>
                <a:lnTo>
                  <a:pt x="443061" y="3153791"/>
                </a:lnTo>
                <a:lnTo>
                  <a:pt x="456037" y="3153791"/>
                </a:lnTo>
                <a:lnTo>
                  <a:pt x="467159" y="3150220"/>
                </a:lnTo>
                <a:lnTo>
                  <a:pt x="474575" y="3143079"/>
                </a:lnTo>
                <a:lnTo>
                  <a:pt x="480136" y="3128796"/>
                </a:lnTo>
                <a:lnTo>
                  <a:pt x="482051" y="3121726"/>
                </a:lnTo>
                <a:lnTo>
                  <a:pt x="482051" y="3105499"/>
                </a:lnTo>
                <a:lnTo>
                  <a:pt x="478444" y="3089001"/>
                </a:lnTo>
                <a:lnTo>
                  <a:pt x="476641" y="3076845"/>
                </a:lnTo>
                <a:lnTo>
                  <a:pt x="474838" y="3068162"/>
                </a:lnTo>
                <a:lnTo>
                  <a:pt x="480247" y="3061215"/>
                </a:lnTo>
                <a:lnTo>
                  <a:pt x="484987" y="3059694"/>
                </a:lnTo>
                <a:lnTo>
                  <a:pt x="474084" y="3051819"/>
                </a:lnTo>
                <a:lnTo>
                  <a:pt x="457400" y="3042891"/>
                </a:lnTo>
                <a:lnTo>
                  <a:pt x="444423" y="3033965"/>
                </a:lnTo>
                <a:lnTo>
                  <a:pt x="436081" y="3025038"/>
                </a:lnTo>
                <a:lnTo>
                  <a:pt x="435730" y="3023009"/>
                </a:lnTo>
                <a:lnTo>
                  <a:pt x="433791" y="3021675"/>
                </a:lnTo>
                <a:lnTo>
                  <a:pt x="425449" y="3012748"/>
                </a:lnTo>
                <a:lnTo>
                  <a:pt x="423596" y="3002036"/>
                </a:lnTo>
                <a:lnTo>
                  <a:pt x="427303" y="2988646"/>
                </a:lnTo>
                <a:lnTo>
                  <a:pt x="433791" y="2967222"/>
                </a:lnTo>
                <a:lnTo>
                  <a:pt x="439352" y="2944905"/>
                </a:lnTo>
                <a:lnTo>
                  <a:pt x="443061" y="2923480"/>
                </a:lnTo>
                <a:lnTo>
                  <a:pt x="448622" y="2903841"/>
                </a:lnTo>
                <a:lnTo>
                  <a:pt x="456037" y="2890452"/>
                </a:lnTo>
                <a:lnTo>
                  <a:pt x="463452" y="2881525"/>
                </a:lnTo>
                <a:lnTo>
                  <a:pt x="470868" y="2874384"/>
                </a:lnTo>
                <a:lnTo>
                  <a:pt x="476429" y="2870813"/>
                </a:lnTo>
                <a:lnTo>
                  <a:pt x="480136" y="2867242"/>
                </a:lnTo>
                <a:lnTo>
                  <a:pt x="481990" y="2865457"/>
                </a:lnTo>
                <a:lnTo>
                  <a:pt x="483843" y="2863671"/>
                </a:lnTo>
                <a:lnTo>
                  <a:pt x="570973" y="2876168"/>
                </a:lnTo>
                <a:lnTo>
                  <a:pt x="577515" y="2865592"/>
                </a:lnTo>
                <a:lnTo>
                  <a:pt x="577622" y="2864975"/>
                </a:lnTo>
                <a:lnTo>
                  <a:pt x="583031" y="2845872"/>
                </a:lnTo>
                <a:lnTo>
                  <a:pt x="590244" y="2832848"/>
                </a:lnTo>
                <a:lnTo>
                  <a:pt x="597457" y="2824164"/>
                </a:lnTo>
                <a:lnTo>
                  <a:pt x="604670" y="2817218"/>
                </a:lnTo>
                <a:lnTo>
                  <a:pt x="610080" y="2813745"/>
                </a:lnTo>
                <a:lnTo>
                  <a:pt x="613686" y="2810271"/>
                </a:lnTo>
                <a:lnTo>
                  <a:pt x="615489" y="2808535"/>
                </a:lnTo>
                <a:lnTo>
                  <a:pt x="617292" y="2806798"/>
                </a:lnTo>
                <a:lnTo>
                  <a:pt x="627323" y="2808237"/>
                </a:lnTo>
                <a:lnTo>
                  <a:pt x="662736" y="2777974"/>
                </a:lnTo>
                <a:lnTo>
                  <a:pt x="688811" y="2762388"/>
                </a:lnTo>
                <a:lnTo>
                  <a:pt x="683563" y="2758175"/>
                </a:lnTo>
                <a:lnTo>
                  <a:pt x="669660" y="2747461"/>
                </a:lnTo>
                <a:lnTo>
                  <a:pt x="647415" y="2734069"/>
                </a:lnTo>
                <a:lnTo>
                  <a:pt x="623315" y="2717997"/>
                </a:lnTo>
                <a:lnTo>
                  <a:pt x="605704" y="2700140"/>
                </a:lnTo>
                <a:lnTo>
                  <a:pt x="590873" y="2684068"/>
                </a:lnTo>
                <a:lnTo>
                  <a:pt x="574190" y="2672462"/>
                </a:lnTo>
                <a:lnTo>
                  <a:pt x="556578" y="2665319"/>
                </a:lnTo>
                <a:lnTo>
                  <a:pt x="538039" y="2665319"/>
                </a:lnTo>
                <a:lnTo>
                  <a:pt x="513941" y="2667104"/>
                </a:lnTo>
                <a:lnTo>
                  <a:pt x="487061" y="2672462"/>
                </a:lnTo>
                <a:lnTo>
                  <a:pt x="459254" y="2679604"/>
                </a:lnTo>
                <a:lnTo>
                  <a:pt x="434227" y="2684068"/>
                </a:lnTo>
                <a:lnTo>
                  <a:pt x="413835" y="2689425"/>
                </a:lnTo>
                <a:lnTo>
                  <a:pt x="400858" y="2691211"/>
                </a:lnTo>
                <a:lnTo>
                  <a:pt x="383247" y="2687640"/>
                </a:lnTo>
                <a:lnTo>
                  <a:pt x="361002" y="2682283"/>
                </a:lnTo>
                <a:lnTo>
                  <a:pt x="336902" y="2674247"/>
                </a:lnTo>
                <a:lnTo>
                  <a:pt x="313730" y="2665319"/>
                </a:lnTo>
                <a:lnTo>
                  <a:pt x="287776" y="2654604"/>
                </a:lnTo>
                <a:lnTo>
                  <a:pt x="271092" y="2640319"/>
                </a:lnTo>
                <a:lnTo>
                  <a:pt x="264124" y="2631166"/>
                </a:lnTo>
                <a:lnTo>
                  <a:pt x="260460" y="2628029"/>
                </a:lnTo>
                <a:lnTo>
                  <a:pt x="251346" y="2616058"/>
                </a:lnTo>
                <a:lnTo>
                  <a:pt x="238650" y="2609069"/>
                </a:lnTo>
                <a:lnTo>
                  <a:pt x="225674" y="2605497"/>
                </a:lnTo>
                <a:lnTo>
                  <a:pt x="212698" y="2601926"/>
                </a:lnTo>
                <a:lnTo>
                  <a:pt x="202501" y="2594783"/>
                </a:lnTo>
                <a:lnTo>
                  <a:pt x="195997" y="2585384"/>
                </a:lnTo>
                <a:lnTo>
                  <a:pt x="191869" y="2582493"/>
                </a:lnTo>
                <a:lnTo>
                  <a:pt x="180746" y="2566421"/>
                </a:lnTo>
                <a:lnTo>
                  <a:pt x="171477" y="2549458"/>
                </a:lnTo>
                <a:lnTo>
                  <a:pt x="164062" y="2531600"/>
                </a:lnTo>
                <a:lnTo>
                  <a:pt x="162208" y="2517315"/>
                </a:lnTo>
                <a:lnTo>
                  <a:pt x="165916" y="2502136"/>
                </a:lnTo>
                <a:lnTo>
                  <a:pt x="171477" y="2486065"/>
                </a:lnTo>
                <a:lnTo>
                  <a:pt x="173332" y="2466422"/>
                </a:lnTo>
                <a:lnTo>
                  <a:pt x="171477" y="2445887"/>
                </a:lnTo>
                <a:lnTo>
                  <a:pt x="164062" y="2429815"/>
                </a:lnTo>
                <a:lnTo>
                  <a:pt x="160898" y="2425244"/>
                </a:lnTo>
                <a:lnTo>
                  <a:pt x="158011" y="2422462"/>
                </a:lnTo>
                <a:lnTo>
                  <a:pt x="149668" y="2417105"/>
                </a:lnTo>
                <a:lnTo>
                  <a:pt x="140399" y="2409962"/>
                </a:lnTo>
                <a:lnTo>
                  <a:pt x="136691" y="2403712"/>
                </a:lnTo>
                <a:lnTo>
                  <a:pt x="133035" y="2400190"/>
                </a:lnTo>
                <a:lnTo>
                  <a:pt x="129767" y="2397672"/>
                </a:lnTo>
                <a:lnTo>
                  <a:pt x="128896" y="2396204"/>
                </a:lnTo>
                <a:lnTo>
                  <a:pt x="127422" y="2394784"/>
                </a:lnTo>
                <a:lnTo>
                  <a:pt x="112592" y="2387641"/>
                </a:lnTo>
                <a:lnTo>
                  <a:pt x="93127" y="2382284"/>
                </a:lnTo>
                <a:lnTo>
                  <a:pt x="70881" y="2376927"/>
                </a:lnTo>
                <a:lnTo>
                  <a:pt x="48635" y="2371569"/>
                </a:lnTo>
                <a:lnTo>
                  <a:pt x="29170" y="2367998"/>
                </a:lnTo>
                <a:lnTo>
                  <a:pt x="16194" y="2364426"/>
                </a:lnTo>
                <a:lnTo>
                  <a:pt x="10632" y="2360855"/>
                </a:lnTo>
                <a:lnTo>
                  <a:pt x="14340" y="2357284"/>
                </a:lnTo>
                <a:lnTo>
                  <a:pt x="17949" y="2355546"/>
                </a:lnTo>
                <a:lnTo>
                  <a:pt x="5562" y="2352136"/>
                </a:lnTo>
                <a:lnTo>
                  <a:pt x="0" y="2348565"/>
                </a:lnTo>
                <a:lnTo>
                  <a:pt x="3708" y="2344994"/>
                </a:lnTo>
                <a:lnTo>
                  <a:pt x="11124" y="2341422"/>
                </a:lnTo>
                <a:lnTo>
                  <a:pt x="24100" y="2333387"/>
                </a:lnTo>
                <a:lnTo>
                  <a:pt x="38003" y="2320887"/>
                </a:lnTo>
                <a:lnTo>
                  <a:pt x="49127" y="2311958"/>
                </a:lnTo>
                <a:lnTo>
                  <a:pt x="58396" y="2310172"/>
                </a:lnTo>
                <a:lnTo>
                  <a:pt x="63956" y="2315530"/>
                </a:lnTo>
                <a:lnTo>
                  <a:pt x="71372" y="2322672"/>
                </a:lnTo>
                <a:lnTo>
                  <a:pt x="76933" y="2329815"/>
                </a:lnTo>
                <a:lnTo>
                  <a:pt x="82495" y="2335173"/>
                </a:lnTo>
                <a:lnTo>
                  <a:pt x="88983" y="2336958"/>
                </a:lnTo>
                <a:lnTo>
                  <a:pt x="98252" y="2333387"/>
                </a:lnTo>
                <a:lnTo>
                  <a:pt x="105667" y="2326244"/>
                </a:lnTo>
                <a:lnTo>
                  <a:pt x="105667" y="2315530"/>
                </a:lnTo>
                <a:lnTo>
                  <a:pt x="103814" y="2306601"/>
                </a:lnTo>
                <a:lnTo>
                  <a:pt x="100106" y="2295887"/>
                </a:lnTo>
                <a:lnTo>
                  <a:pt x="100106" y="2280708"/>
                </a:lnTo>
                <a:lnTo>
                  <a:pt x="101960" y="2261065"/>
                </a:lnTo>
                <a:lnTo>
                  <a:pt x="105667" y="2241422"/>
                </a:lnTo>
                <a:lnTo>
                  <a:pt x="107521" y="2224459"/>
                </a:lnTo>
                <a:lnTo>
                  <a:pt x="107521" y="2210173"/>
                </a:lnTo>
                <a:lnTo>
                  <a:pt x="111228" y="2199458"/>
                </a:lnTo>
                <a:lnTo>
                  <a:pt x="116790" y="2188744"/>
                </a:lnTo>
                <a:lnTo>
                  <a:pt x="122352" y="2178030"/>
                </a:lnTo>
                <a:lnTo>
                  <a:pt x="126059" y="2168209"/>
                </a:lnTo>
                <a:lnTo>
                  <a:pt x="122352" y="2157494"/>
                </a:lnTo>
                <a:lnTo>
                  <a:pt x="114813" y="2147508"/>
                </a:lnTo>
                <a:lnTo>
                  <a:pt x="97762" y="2134070"/>
                </a:lnTo>
                <a:lnTo>
                  <a:pt x="78296" y="2124249"/>
                </a:lnTo>
                <a:lnTo>
                  <a:pt x="61612" y="2122463"/>
                </a:lnTo>
                <a:lnTo>
                  <a:pt x="50490" y="2124249"/>
                </a:lnTo>
                <a:lnTo>
                  <a:pt x="39367" y="2126035"/>
                </a:lnTo>
                <a:lnTo>
                  <a:pt x="29170" y="2124249"/>
                </a:lnTo>
                <a:lnTo>
                  <a:pt x="23609" y="2117106"/>
                </a:lnTo>
                <a:lnTo>
                  <a:pt x="22277" y="2112614"/>
                </a:lnTo>
                <a:lnTo>
                  <a:pt x="18538" y="2111959"/>
                </a:lnTo>
                <a:lnTo>
                  <a:pt x="12977" y="2104816"/>
                </a:lnTo>
                <a:lnTo>
                  <a:pt x="9269" y="2092316"/>
                </a:lnTo>
                <a:lnTo>
                  <a:pt x="9269" y="2076244"/>
                </a:lnTo>
                <a:lnTo>
                  <a:pt x="9269" y="2061959"/>
                </a:lnTo>
                <a:lnTo>
                  <a:pt x="11124" y="2050352"/>
                </a:lnTo>
                <a:lnTo>
                  <a:pt x="11124" y="2046780"/>
                </a:lnTo>
                <a:lnTo>
                  <a:pt x="3708" y="2003031"/>
                </a:lnTo>
                <a:lnTo>
                  <a:pt x="26881" y="1967316"/>
                </a:lnTo>
                <a:lnTo>
                  <a:pt x="30589" y="1963745"/>
                </a:lnTo>
                <a:lnTo>
                  <a:pt x="36150" y="1954816"/>
                </a:lnTo>
                <a:lnTo>
                  <a:pt x="45418" y="1943209"/>
                </a:lnTo>
                <a:lnTo>
                  <a:pt x="54687" y="1928924"/>
                </a:lnTo>
                <a:lnTo>
                  <a:pt x="63956" y="1912852"/>
                </a:lnTo>
                <a:lnTo>
                  <a:pt x="71372" y="1896780"/>
                </a:lnTo>
                <a:lnTo>
                  <a:pt x="80641" y="1885174"/>
                </a:lnTo>
                <a:lnTo>
                  <a:pt x="92691" y="1879817"/>
                </a:lnTo>
                <a:lnTo>
                  <a:pt x="107521" y="1879817"/>
                </a:lnTo>
                <a:lnTo>
                  <a:pt x="126059" y="1881602"/>
                </a:lnTo>
                <a:lnTo>
                  <a:pt x="142743" y="1881602"/>
                </a:lnTo>
                <a:lnTo>
                  <a:pt x="158501" y="1879817"/>
                </a:lnTo>
                <a:lnTo>
                  <a:pt x="175185" y="1874459"/>
                </a:lnTo>
                <a:lnTo>
                  <a:pt x="186308" y="1867317"/>
                </a:lnTo>
                <a:lnTo>
                  <a:pt x="195577" y="1861959"/>
                </a:lnTo>
                <a:lnTo>
                  <a:pt x="203918" y="1856602"/>
                </a:lnTo>
                <a:lnTo>
                  <a:pt x="216895" y="1856602"/>
                </a:lnTo>
                <a:lnTo>
                  <a:pt x="223812" y="1856602"/>
                </a:lnTo>
                <a:lnTo>
                  <a:pt x="225091" y="1855000"/>
                </a:lnTo>
                <a:lnTo>
                  <a:pt x="236812" y="1849789"/>
                </a:lnTo>
                <a:lnTo>
                  <a:pt x="251238" y="1849789"/>
                </a:lnTo>
                <a:lnTo>
                  <a:pt x="269270" y="1851526"/>
                </a:lnTo>
                <a:lnTo>
                  <a:pt x="278516" y="1851526"/>
                </a:lnTo>
                <a:lnTo>
                  <a:pt x="280852" y="1851245"/>
                </a:lnTo>
                <a:lnTo>
                  <a:pt x="291975" y="1849459"/>
                </a:lnTo>
                <a:lnTo>
                  <a:pt x="295682" y="1849459"/>
                </a:lnTo>
                <a:lnTo>
                  <a:pt x="294608" y="1850494"/>
                </a:lnTo>
                <a:lnTo>
                  <a:pt x="300827" y="1849789"/>
                </a:lnTo>
                <a:lnTo>
                  <a:pt x="317055" y="1844578"/>
                </a:lnTo>
                <a:lnTo>
                  <a:pt x="327875" y="1837630"/>
                </a:lnTo>
                <a:lnTo>
                  <a:pt x="336891" y="1832419"/>
                </a:lnTo>
                <a:lnTo>
                  <a:pt x="345005" y="1827208"/>
                </a:lnTo>
                <a:lnTo>
                  <a:pt x="357628" y="1827208"/>
                </a:lnTo>
                <a:lnTo>
                  <a:pt x="372054" y="1827208"/>
                </a:lnTo>
                <a:lnTo>
                  <a:pt x="388283" y="1825471"/>
                </a:lnTo>
                <a:lnTo>
                  <a:pt x="405413" y="1823734"/>
                </a:lnTo>
                <a:lnTo>
                  <a:pt x="419839" y="1821997"/>
                </a:lnTo>
                <a:lnTo>
                  <a:pt x="430659" y="1820260"/>
                </a:lnTo>
                <a:lnTo>
                  <a:pt x="434265" y="1820260"/>
                </a:lnTo>
                <a:lnTo>
                  <a:pt x="432462" y="1821997"/>
                </a:lnTo>
                <a:lnTo>
                  <a:pt x="430659" y="1828945"/>
                </a:lnTo>
                <a:lnTo>
                  <a:pt x="429526" y="1834401"/>
                </a:lnTo>
                <a:lnTo>
                  <a:pt x="430471" y="1834287"/>
                </a:lnTo>
                <a:lnTo>
                  <a:pt x="441291" y="1832550"/>
                </a:lnTo>
                <a:lnTo>
                  <a:pt x="444897" y="1832550"/>
                </a:lnTo>
                <a:lnTo>
                  <a:pt x="443094" y="1834287"/>
                </a:lnTo>
                <a:lnTo>
                  <a:pt x="441291" y="1841235"/>
                </a:lnTo>
                <a:lnTo>
                  <a:pt x="440492" y="1845081"/>
                </a:lnTo>
                <a:lnTo>
                  <a:pt x="450475" y="1836067"/>
                </a:lnTo>
                <a:lnTo>
                  <a:pt x="463452" y="1827138"/>
                </a:lnTo>
                <a:lnTo>
                  <a:pt x="478282" y="1825352"/>
                </a:lnTo>
                <a:lnTo>
                  <a:pt x="495893" y="1827138"/>
                </a:lnTo>
                <a:lnTo>
                  <a:pt x="518138" y="1832495"/>
                </a:lnTo>
                <a:lnTo>
                  <a:pt x="542238" y="1839638"/>
                </a:lnTo>
                <a:lnTo>
                  <a:pt x="554392" y="1843540"/>
                </a:lnTo>
                <a:lnTo>
                  <a:pt x="558687" y="1837630"/>
                </a:lnTo>
                <a:lnTo>
                  <a:pt x="570408" y="1820260"/>
                </a:lnTo>
                <a:lnTo>
                  <a:pt x="584834" y="1807233"/>
                </a:lnTo>
                <a:lnTo>
                  <a:pt x="597457" y="1798548"/>
                </a:lnTo>
                <a:lnTo>
                  <a:pt x="611882" y="1796811"/>
                </a:lnTo>
                <a:lnTo>
                  <a:pt x="629013" y="1798548"/>
                </a:lnTo>
                <a:lnTo>
                  <a:pt x="650651" y="1803759"/>
                </a:lnTo>
                <a:lnTo>
                  <a:pt x="670914" y="1809765"/>
                </a:lnTo>
                <a:lnTo>
                  <a:pt x="674786" y="1807495"/>
                </a:lnTo>
                <a:lnTo>
                  <a:pt x="697031" y="1798567"/>
                </a:lnTo>
                <a:lnTo>
                  <a:pt x="725765" y="1791424"/>
                </a:lnTo>
                <a:lnTo>
                  <a:pt x="760987" y="1785174"/>
                </a:lnTo>
                <a:lnTo>
                  <a:pt x="795283" y="1779817"/>
                </a:lnTo>
                <a:lnTo>
                  <a:pt x="804765" y="1778742"/>
                </a:lnTo>
                <a:lnTo>
                  <a:pt x="824662" y="1770756"/>
                </a:lnTo>
                <a:lnTo>
                  <a:pt x="852612" y="1763808"/>
                </a:lnTo>
                <a:lnTo>
                  <a:pt x="886873" y="1757729"/>
                </a:lnTo>
                <a:lnTo>
                  <a:pt x="888078" y="1757541"/>
                </a:lnTo>
                <a:lnTo>
                  <a:pt x="890754" y="1753031"/>
                </a:lnTo>
                <a:lnTo>
                  <a:pt x="894461" y="1736960"/>
                </a:lnTo>
                <a:lnTo>
                  <a:pt x="895388" y="1718210"/>
                </a:lnTo>
                <a:lnTo>
                  <a:pt x="895388" y="1698567"/>
                </a:lnTo>
                <a:lnTo>
                  <a:pt x="895388" y="1680710"/>
                </a:lnTo>
                <a:lnTo>
                  <a:pt x="895388" y="1667317"/>
                </a:lnTo>
                <a:lnTo>
                  <a:pt x="900950" y="1654817"/>
                </a:lnTo>
                <a:lnTo>
                  <a:pt x="913926" y="1644103"/>
                </a:lnTo>
                <a:lnTo>
                  <a:pt x="930610" y="1633388"/>
                </a:lnTo>
                <a:lnTo>
                  <a:pt x="949148" y="1624460"/>
                </a:lnTo>
                <a:lnTo>
                  <a:pt x="963052" y="1614639"/>
                </a:lnTo>
                <a:lnTo>
                  <a:pt x="974175" y="1603925"/>
                </a:lnTo>
                <a:lnTo>
                  <a:pt x="981590" y="1584281"/>
                </a:lnTo>
                <a:lnTo>
                  <a:pt x="983444" y="1560175"/>
                </a:lnTo>
                <a:lnTo>
                  <a:pt x="979736" y="1529817"/>
                </a:lnTo>
                <a:lnTo>
                  <a:pt x="968613" y="1496785"/>
                </a:lnTo>
                <a:lnTo>
                  <a:pt x="963052" y="1473571"/>
                </a:lnTo>
                <a:lnTo>
                  <a:pt x="964906" y="1454821"/>
                </a:lnTo>
                <a:lnTo>
                  <a:pt x="970467" y="1436964"/>
                </a:lnTo>
                <a:lnTo>
                  <a:pt x="979736" y="1420892"/>
                </a:lnTo>
                <a:lnTo>
                  <a:pt x="990859" y="1401249"/>
                </a:lnTo>
                <a:lnTo>
                  <a:pt x="1001982" y="1380714"/>
                </a:lnTo>
                <a:lnTo>
                  <a:pt x="1005690" y="1366428"/>
                </a:lnTo>
                <a:lnTo>
                  <a:pt x="1004279" y="1362351"/>
                </a:lnTo>
                <a:lnTo>
                  <a:pt x="994076" y="1359075"/>
                </a:lnTo>
                <a:lnTo>
                  <a:pt x="982954" y="1357289"/>
                </a:lnTo>
                <a:lnTo>
                  <a:pt x="969976" y="1354610"/>
                </a:lnTo>
                <a:lnTo>
                  <a:pt x="959780" y="1351040"/>
                </a:lnTo>
                <a:lnTo>
                  <a:pt x="950511" y="1343896"/>
                </a:lnTo>
                <a:lnTo>
                  <a:pt x="948010" y="1337873"/>
                </a:lnTo>
                <a:lnTo>
                  <a:pt x="939879" y="1331606"/>
                </a:lnTo>
                <a:lnTo>
                  <a:pt x="936172" y="1322678"/>
                </a:lnTo>
                <a:lnTo>
                  <a:pt x="939879" y="1317321"/>
                </a:lnTo>
                <a:lnTo>
                  <a:pt x="951002" y="1311964"/>
                </a:lnTo>
                <a:lnTo>
                  <a:pt x="963052" y="1310178"/>
                </a:lnTo>
                <a:lnTo>
                  <a:pt x="981590" y="1308393"/>
                </a:lnTo>
                <a:lnTo>
                  <a:pt x="1000128" y="1308393"/>
                </a:lnTo>
                <a:lnTo>
                  <a:pt x="1019593" y="1310178"/>
                </a:lnTo>
                <a:lnTo>
                  <a:pt x="1043692" y="1310178"/>
                </a:lnTo>
                <a:lnTo>
                  <a:pt x="1057825" y="1309170"/>
                </a:lnTo>
                <a:lnTo>
                  <a:pt x="1057278" y="1307853"/>
                </a:lnTo>
                <a:lnTo>
                  <a:pt x="1060884" y="1302642"/>
                </a:lnTo>
                <a:lnTo>
                  <a:pt x="1071703" y="1297431"/>
                </a:lnTo>
                <a:lnTo>
                  <a:pt x="1083425" y="1295694"/>
                </a:lnTo>
                <a:lnTo>
                  <a:pt x="1101457" y="1293957"/>
                </a:lnTo>
                <a:lnTo>
                  <a:pt x="1119489" y="1293957"/>
                </a:lnTo>
                <a:lnTo>
                  <a:pt x="1138423" y="1295694"/>
                </a:lnTo>
                <a:lnTo>
                  <a:pt x="1161864" y="1295694"/>
                </a:lnTo>
                <a:lnTo>
                  <a:pt x="1186208" y="1293957"/>
                </a:lnTo>
                <a:lnTo>
                  <a:pt x="1207847" y="1290483"/>
                </a:lnTo>
                <a:lnTo>
                  <a:pt x="1229485" y="1287009"/>
                </a:lnTo>
                <a:lnTo>
                  <a:pt x="1233150" y="1286673"/>
                </a:lnTo>
                <a:lnTo>
                  <a:pt x="1230000" y="1282500"/>
                </a:lnTo>
                <a:lnTo>
                  <a:pt x="1230000" y="1268214"/>
                </a:lnTo>
                <a:lnTo>
                  <a:pt x="1237415" y="1252143"/>
                </a:lnTo>
                <a:lnTo>
                  <a:pt x="1249465" y="1233392"/>
                </a:lnTo>
                <a:lnTo>
                  <a:pt x="1266149" y="1208392"/>
                </a:lnTo>
                <a:lnTo>
                  <a:pt x="1280980" y="1179821"/>
                </a:lnTo>
                <a:lnTo>
                  <a:pt x="1297664" y="1148571"/>
                </a:lnTo>
                <a:lnTo>
                  <a:pt x="1313421" y="1120892"/>
                </a:lnTo>
                <a:lnTo>
                  <a:pt x="1330105" y="1094108"/>
                </a:lnTo>
                <a:lnTo>
                  <a:pt x="1343082" y="1072679"/>
                </a:lnTo>
                <a:lnTo>
                  <a:pt x="1354205" y="1055714"/>
                </a:lnTo>
                <a:lnTo>
                  <a:pt x="1360693" y="1048571"/>
                </a:lnTo>
                <a:lnTo>
                  <a:pt x="1371816" y="1048571"/>
                </a:lnTo>
                <a:lnTo>
                  <a:pt x="1384792" y="1053928"/>
                </a:lnTo>
                <a:lnTo>
                  <a:pt x="1397769" y="1062857"/>
                </a:lnTo>
                <a:lnTo>
                  <a:pt x="1412599" y="1074463"/>
                </a:lnTo>
                <a:lnTo>
                  <a:pt x="1424649" y="1086963"/>
                </a:lnTo>
                <a:lnTo>
                  <a:pt x="1433970" y="1095942"/>
                </a:lnTo>
                <a:lnTo>
                  <a:pt x="1440462" y="1085519"/>
                </a:lnTo>
                <a:lnTo>
                  <a:pt x="1453085" y="1064675"/>
                </a:lnTo>
                <a:lnTo>
                  <a:pt x="1463904" y="1048173"/>
                </a:lnTo>
                <a:lnTo>
                  <a:pt x="1470215" y="1041225"/>
                </a:lnTo>
                <a:lnTo>
                  <a:pt x="1481035" y="1041225"/>
                </a:lnTo>
                <a:lnTo>
                  <a:pt x="1493657" y="1046436"/>
                </a:lnTo>
                <a:lnTo>
                  <a:pt x="1506280" y="1055121"/>
                </a:lnTo>
                <a:lnTo>
                  <a:pt x="1520705" y="1066411"/>
                </a:lnTo>
                <a:lnTo>
                  <a:pt x="1532426" y="1078570"/>
                </a:lnTo>
                <a:lnTo>
                  <a:pt x="1543246" y="1088992"/>
                </a:lnTo>
                <a:lnTo>
                  <a:pt x="1555868" y="1097678"/>
                </a:lnTo>
                <a:lnTo>
                  <a:pt x="1572097" y="1101151"/>
                </a:lnTo>
                <a:lnTo>
                  <a:pt x="1589228" y="1102888"/>
                </a:lnTo>
                <a:lnTo>
                  <a:pt x="1605457" y="1102888"/>
                </a:lnTo>
                <a:lnTo>
                  <a:pt x="1619883" y="1104625"/>
                </a:lnTo>
                <a:lnTo>
                  <a:pt x="1620354" y="1104988"/>
                </a:lnTo>
                <a:lnTo>
                  <a:pt x="1625787" y="1101250"/>
                </a:lnTo>
                <a:lnTo>
                  <a:pt x="1633202" y="1086963"/>
                </a:lnTo>
                <a:lnTo>
                  <a:pt x="1638763" y="1069106"/>
                </a:lnTo>
                <a:lnTo>
                  <a:pt x="1640618" y="1050358"/>
                </a:lnTo>
                <a:lnTo>
                  <a:pt x="1644325" y="1027142"/>
                </a:lnTo>
                <a:lnTo>
                  <a:pt x="1647106" y="997678"/>
                </a:lnTo>
                <a:lnTo>
                  <a:pt x="1654521" y="967321"/>
                </a:lnTo>
                <a:lnTo>
                  <a:pt x="1665644" y="941428"/>
                </a:lnTo>
                <a:lnTo>
                  <a:pt x="1676766" y="920000"/>
                </a:lnTo>
                <a:lnTo>
                  <a:pt x="1689743" y="907501"/>
                </a:lnTo>
                <a:lnTo>
                  <a:pt x="1705500" y="901250"/>
                </a:lnTo>
                <a:lnTo>
                  <a:pt x="1722184" y="899464"/>
                </a:lnTo>
                <a:lnTo>
                  <a:pt x="1740722" y="897679"/>
                </a:lnTo>
                <a:lnTo>
                  <a:pt x="1759261" y="894107"/>
                </a:lnTo>
                <a:lnTo>
                  <a:pt x="1775018" y="892321"/>
                </a:lnTo>
                <a:lnTo>
                  <a:pt x="1786141" y="883393"/>
                </a:lnTo>
                <a:lnTo>
                  <a:pt x="1791702" y="870893"/>
                </a:lnTo>
                <a:lnTo>
                  <a:pt x="1795410" y="856607"/>
                </a:lnTo>
                <a:lnTo>
                  <a:pt x="1799118" y="843214"/>
                </a:lnTo>
                <a:lnTo>
                  <a:pt x="1802825" y="828929"/>
                </a:lnTo>
                <a:lnTo>
                  <a:pt x="1812094" y="821786"/>
                </a:lnTo>
                <a:lnTo>
                  <a:pt x="1825998" y="816429"/>
                </a:lnTo>
                <a:lnTo>
                  <a:pt x="1848243" y="816429"/>
                </a:lnTo>
                <a:lnTo>
                  <a:pt x="1872343" y="818214"/>
                </a:lnTo>
                <a:lnTo>
                  <a:pt x="1895515" y="820000"/>
                </a:lnTo>
                <a:lnTo>
                  <a:pt x="1906941" y="822446"/>
                </a:lnTo>
                <a:lnTo>
                  <a:pt x="1909299" y="820628"/>
                </a:lnTo>
                <a:lnTo>
                  <a:pt x="1922824" y="815417"/>
                </a:lnTo>
                <a:lnTo>
                  <a:pt x="1944462" y="815417"/>
                </a:lnTo>
                <a:lnTo>
                  <a:pt x="1967904" y="817154"/>
                </a:lnTo>
                <a:lnTo>
                  <a:pt x="1990444" y="818891"/>
                </a:lnTo>
                <a:lnTo>
                  <a:pt x="2006673" y="822365"/>
                </a:lnTo>
                <a:lnTo>
                  <a:pt x="2015689" y="827576"/>
                </a:lnTo>
                <a:lnTo>
                  <a:pt x="2013886" y="832787"/>
                </a:lnTo>
                <a:lnTo>
                  <a:pt x="2013356" y="833810"/>
                </a:lnTo>
                <a:lnTo>
                  <a:pt x="2017305" y="834655"/>
                </a:lnTo>
                <a:lnTo>
                  <a:pt x="2026321" y="839866"/>
                </a:lnTo>
                <a:lnTo>
                  <a:pt x="2024518" y="845077"/>
                </a:lnTo>
                <a:lnTo>
                  <a:pt x="2019109" y="855499"/>
                </a:lnTo>
                <a:lnTo>
                  <a:pt x="2011896" y="863316"/>
                </a:lnTo>
                <a:lnTo>
                  <a:pt x="2006486" y="873737"/>
                </a:lnTo>
                <a:lnTo>
                  <a:pt x="2008289" y="882422"/>
                </a:lnTo>
                <a:lnTo>
                  <a:pt x="2015502" y="891107"/>
                </a:lnTo>
                <a:lnTo>
                  <a:pt x="2024518" y="903266"/>
                </a:lnTo>
                <a:lnTo>
                  <a:pt x="2028125" y="918031"/>
                </a:lnTo>
                <a:lnTo>
                  <a:pt x="2029928" y="930189"/>
                </a:lnTo>
                <a:lnTo>
                  <a:pt x="2031085" y="932047"/>
                </a:lnTo>
                <a:lnTo>
                  <a:pt x="2032820" y="933532"/>
                </a:lnTo>
                <a:lnTo>
                  <a:pt x="2045443" y="940480"/>
                </a:lnTo>
                <a:lnTo>
                  <a:pt x="2058065" y="950903"/>
                </a:lnTo>
                <a:lnTo>
                  <a:pt x="2072491" y="965666"/>
                </a:lnTo>
                <a:lnTo>
                  <a:pt x="2074736" y="969373"/>
                </a:lnTo>
                <a:lnTo>
                  <a:pt x="2083123" y="977956"/>
                </a:lnTo>
                <a:lnTo>
                  <a:pt x="2095745" y="998800"/>
                </a:lnTo>
                <a:lnTo>
                  <a:pt x="2103860" y="1019644"/>
                </a:lnTo>
                <a:lnTo>
                  <a:pt x="2109629" y="1029091"/>
                </a:lnTo>
                <a:lnTo>
                  <a:pt x="2122080" y="1030803"/>
                </a:lnTo>
                <a:lnTo>
                  <a:pt x="2138308" y="1030803"/>
                </a:lnTo>
                <a:lnTo>
                  <a:pt x="2151833" y="1029067"/>
                </a:lnTo>
                <a:lnTo>
                  <a:pt x="2164455" y="1030803"/>
                </a:lnTo>
                <a:lnTo>
                  <a:pt x="2173471" y="1036014"/>
                </a:lnTo>
                <a:lnTo>
                  <a:pt x="2180684" y="1042963"/>
                </a:lnTo>
                <a:lnTo>
                  <a:pt x="2187897" y="1046436"/>
                </a:lnTo>
                <a:lnTo>
                  <a:pt x="2198716" y="1046436"/>
                </a:lnTo>
                <a:lnTo>
                  <a:pt x="2206831" y="1049910"/>
                </a:lnTo>
                <a:lnTo>
                  <a:pt x="2215847" y="1055121"/>
                </a:lnTo>
                <a:lnTo>
                  <a:pt x="2226666" y="1064675"/>
                </a:lnTo>
                <a:lnTo>
                  <a:pt x="2233899" y="1073963"/>
                </a:lnTo>
                <a:lnTo>
                  <a:pt x="2237298" y="1076965"/>
                </a:lnTo>
                <a:lnTo>
                  <a:pt x="2248118" y="1090860"/>
                </a:lnTo>
                <a:lnTo>
                  <a:pt x="2257134" y="1106493"/>
                </a:lnTo>
                <a:lnTo>
                  <a:pt x="2262543" y="1126469"/>
                </a:lnTo>
                <a:lnTo>
                  <a:pt x="2268855" y="1155998"/>
                </a:lnTo>
                <a:lnTo>
                  <a:pt x="2283280" y="1181184"/>
                </a:lnTo>
                <a:lnTo>
                  <a:pt x="2297706" y="1203764"/>
                </a:lnTo>
                <a:lnTo>
                  <a:pt x="2304919" y="1214186"/>
                </a:lnTo>
                <a:lnTo>
                  <a:pt x="2312132" y="1226345"/>
                </a:lnTo>
                <a:lnTo>
                  <a:pt x="2317542" y="1239373"/>
                </a:lnTo>
                <a:lnTo>
                  <a:pt x="2317542" y="1253269"/>
                </a:lnTo>
                <a:lnTo>
                  <a:pt x="2312132" y="1267165"/>
                </a:lnTo>
                <a:lnTo>
                  <a:pt x="2303116" y="1286271"/>
                </a:lnTo>
                <a:lnTo>
                  <a:pt x="2301313" y="1302773"/>
                </a:lnTo>
                <a:lnTo>
                  <a:pt x="2301313" y="1321879"/>
                </a:lnTo>
                <a:lnTo>
                  <a:pt x="2299509" y="1341855"/>
                </a:lnTo>
                <a:lnTo>
                  <a:pt x="2295903" y="1357488"/>
                </a:lnTo>
                <a:lnTo>
                  <a:pt x="2285084" y="1367909"/>
                </a:lnTo>
                <a:lnTo>
                  <a:pt x="2274264" y="1378332"/>
                </a:lnTo>
                <a:lnTo>
                  <a:pt x="2260740" y="1388753"/>
                </a:lnTo>
                <a:lnTo>
                  <a:pt x="2249921" y="1396570"/>
                </a:lnTo>
                <a:lnTo>
                  <a:pt x="2240905" y="1408728"/>
                </a:lnTo>
                <a:lnTo>
                  <a:pt x="2239102" y="1420888"/>
                </a:lnTo>
                <a:lnTo>
                  <a:pt x="2244511" y="1431310"/>
                </a:lnTo>
                <a:lnTo>
                  <a:pt x="2247295" y="1435064"/>
                </a:lnTo>
                <a:lnTo>
                  <a:pt x="2253715" y="1440733"/>
                </a:lnTo>
                <a:lnTo>
                  <a:pt x="2263632" y="1449417"/>
                </a:lnTo>
                <a:lnTo>
                  <a:pt x="2270845" y="1456365"/>
                </a:lnTo>
                <a:lnTo>
                  <a:pt x="2274452" y="1458102"/>
                </a:lnTo>
                <a:lnTo>
                  <a:pt x="2279861" y="1459839"/>
                </a:lnTo>
                <a:lnTo>
                  <a:pt x="2290681" y="1463313"/>
                </a:lnTo>
                <a:lnTo>
                  <a:pt x="2306910" y="1468523"/>
                </a:lnTo>
                <a:lnTo>
                  <a:pt x="2325843" y="1475471"/>
                </a:lnTo>
                <a:lnTo>
                  <a:pt x="2349285" y="1484157"/>
                </a:lnTo>
                <a:lnTo>
                  <a:pt x="2371826" y="1493710"/>
                </a:lnTo>
                <a:lnTo>
                  <a:pt x="2395267" y="1500658"/>
                </a:lnTo>
                <a:lnTo>
                  <a:pt x="2422316" y="1505866"/>
                </a:lnTo>
                <a:lnTo>
                  <a:pt x="2452069" y="1507603"/>
                </a:lnTo>
                <a:lnTo>
                  <a:pt x="2481822" y="1511077"/>
                </a:lnTo>
                <a:lnTo>
                  <a:pt x="2510674" y="1512814"/>
                </a:lnTo>
                <a:lnTo>
                  <a:pt x="2534115" y="1518025"/>
                </a:lnTo>
                <a:lnTo>
                  <a:pt x="2549443" y="1526710"/>
                </a:lnTo>
                <a:lnTo>
                  <a:pt x="2569278" y="1542343"/>
                </a:lnTo>
                <a:lnTo>
                  <a:pt x="2589114" y="1557107"/>
                </a:lnTo>
                <a:lnTo>
                  <a:pt x="2611654" y="1574477"/>
                </a:lnTo>
                <a:lnTo>
                  <a:pt x="2635096" y="1595321"/>
                </a:lnTo>
                <a:lnTo>
                  <a:pt x="2654030" y="1608348"/>
                </a:lnTo>
                <a:lnTo>
                  <a:pt x="2675668" y="1617033"/>
                </a:lnTo>
                <a:lnTo>
                  <a:pt x="2697307" y="1622244"/>
                </a:lnTo>
                <a:lnTo>
                  <a:pt x="2716241" y="1625718"/>
                </a:lnTo>
                <a:lnTo>
                  <a:pt x="2728863" y="1625718"/>
                </a:lnTo>
                <a:lnTo>
                  <a:pt x="2734273" y="1627455"/>
                </a:lnTo>
                <a:lnTo>
                  <a:pt x="2734273" y="1632666"/>
                </a:lnTo>
                <a:lnTo>
                  <a:pt x="2734966" y="1638008"/>
                </a:lnTo>
                <a:lnTo>
                  <a:pt x="2739495" y="1638008"/>
                </a:lnTo>
                <a:lnTo>
                  <a:pt x="2744905" y="1639745"/>
                </a:lnTo>
                <a:lnTo>
                  <a:pt x="2744905" y="1644956"/>
                </a:lnTo>
                <a:lnTo>
                  <a:pt x="2746708" y="1658852"/>
                </a:lnTo>
                <a:lnTo>
                  <a:pt x="2753921" y="1680564"/>
                </a:lnTo>
                <a:lnTo>
                  <a:pt x="2761134" y="1696197"/>
                </a:lnTo>
                <a:lnTo>
                  <a:pt x="2770150" y="1717909"/>
                </a:lnTo>
                <a:lnTo>
                  <a:pt x="2776461" y="1742227"/>
                </a:lnTo>
                <a:lnTo>
                  <a:pt x="2785477" y="1764808"/>
                </a:lnTo>
                <a:lnTo>
                  <a:pt x="2792690" y="1784783"/>
                </a:lnTo>
                <a:lnTo>
                  <a:pt x="2798100" y="1796942"/>
                </a:lnTo>
                <a:lnTo>
                  <a:pt x="2805313" y="1812575"/>
                </a:lnTo>
                <a:lnTo>
                  <a:pt x="2816132" y="1825602"/>
                </a:lnTo>
                <a:lnTo>
                  <a:pt x="2826951" y="1841235"/>
                </a:lnTo>
                <a:lnTo>
                  <a:pt x="2836869" y="1855131"/>
                </a:lnTo>
                <a:lnTo>
                  <a:pt x="2844106" y="1863496"/>
                </a:lnTo>
                <a:lnTo>
                  <a:pt x="2901071" y="1871101"/>
                </a:lnTo>
                <a:lnTo>
                  <a:pt x="2939840" y="1885011"/>
                </a:lnTo>
                <a:lnTo>
                  <a:pt x="2940422" y="1893695"/>
                </a:lnTo>
                <a:lnTo>
                  <a:pt x="2940464" y="1893710"/>
                </a:lnTo>
                <a:lnTo>
                  <a:pt x="2939840" y="1884394"/>
                </a:lnTo>
                <a:lnTo>
                  <a:pt x="2943447" y="1886131"/>
                </a:lnTo>
                <a:lnTo>
                  <a:pt x="2957873" y="1886131"/>
                </a:lnTo>
                <a:lnTo>
                  <a:pt x="2977708" y="1887868"/>
                </a:lnTo>
                <a:lnTo>
                  <a:pt x="3002051" y="1891342"/>
                </a:lnTo>
                <a:lnTo>
                  <a:pt x="3029100" y="1893079"/>
                </a:lnTo>
                <a:lnTo>
                  <a:pt x="3055246" y="1896554"/>
                </a:lnTo>
                <a:lnTo>
                  <a:pt x="3080492" y="1900028"/>
                </a:lnTo>
                <a:lnTo>
                  <a:pt x="3101229" y="1903502"/>
                </a:lnTo>
                <a:lnTo>
                  <a:pt x="3117458" y="1906977"/>
                </a:lnTo>
                <a:lnTo>
                  <a:pt x="3149916" y="1913925"/>
                </a:lnTo>
                <a:lnTo>
                  <a:pt x="3181472" y="1913925"/>
                </a:lnTo>
                <a:lnTo>
                  <a:pt x="3208520" y="1906977"/>
                </a:lnTo>
                <a:lnTo>
                  <a:pt x="3222044" y="1901765"/>
                </a:lnTo>
                <a:lnTo>
                  <a:pt x="3234667" y="1896554"/>
                </a:lnTo>
                <a:lnTo>
                  <a:pt x="3247289" y="1894816"/>
                </a:lnTo>
                <a:lnTo>
                  <a:pt x="3261715" y="1893079"/>
                </a:lnTo>
                <a:lnTo>
                  <a:pt x="3278846" y="1896554"/>
                </a:lnTo>
                <a:lnTo>
                  <a:pt x="3302288" y="1901765"/>
                </a:lnTo>
                <a:lnTo>
                  <a:pt x="3328434" y="1905239"/>
                </a:lnTo>
                <a:lnTo>
                  <a:pt x="3357286" y="1908714"/>
                </a:lnTo>
                <a:lnTo>
                  <a:pt x="3379826" y="1912188"/>
                </a:lnTo>
                <a:lnTo>
                  <a:pt x="3397858" y="1912188"/>
                </a:lnTo>
                <a:lnTo>
                  <a:pt x="3419497" y="1913925"/>
                </a:lnTo>
                <a:lnTo>
                  <a:pt x="3435726" y="1919137"/>
                </a:lnTo>
                <a:lnTo>
                  <a:pt x="3449250" y="1926954"/>
                </a:lnTo>
                <a:lnTo>
                  <a:pt x="3461873" y="1939114"/>
                </a:lnTo>
                <a:lnTo>
                  <a:pt x="3478102" y="1953011"/>
                </a:lnTo>
                <a:lnTo>
                  <a:pt x="3495232" y="1965171"/>
                </a:lnTo>
                <a:lnTo>
                  <a:pt x="3513264" y="1972120"/>
                </a:lnTo>
                <a:lnTo>
                  <a:pt x="3531297" y="1978200"/>
                </a:lnTo>
                <a:lnTo>
                  <a:pt x="3548427" y="1986886"/>
                </a:lnTo>
                <a:lnTo>
                  <a:pt x="3570066" y="1995572"/>
                </a:lnTo>
                <a:lnTo>
                  <a:pt x="3597114" y="2004257"/>
                </a:lnTo>
                <a:lnTo>
                  <a:pt x="3617851" y="2007732"/>
                </a:lnTo>
                <a:lnTo>
                  <a:pt x="3644900" y="2009469"/>
                </a:lnTo>
                <a:lnTo>
                  <a:pt x="3671046" y="2011206"/>
                </a:lnTo>
                <a:lnTo>
                  <a:pt x="3698095" y="2011206"/>
                </a:lnTo>
                <a:lnTo>
                  <a:pt x="3718832" y="2011206"/>
                </a:lnTo>
                <a:lnTo>
                  <a:pt x="3735061" y="2012943"/>
                </a:lnTo>
                <a:lnTo>
                  <a:pt x="3745880" y="2016418"/>
                </a:lnTo>
                <a:lnTo>
                  <a:pt x="3754896" y="2023366"/>
                </a:lnTo>
                <a:lnTo>
                  <a:pt x="3763912" y="2031183"/>
                </a:lnTo>
                <a:lnTo>
                  <a:pt x="3773830" y="2038132"/>
                </a:lnTo>
                <a:lnTo>
                  <a:pt x="3784649" y="2041606"/>
                </a:lnTo>
                <a:lnTo>
                  <a:pt x="3800878" y="2043344"/>
                </a:lnTo>
                <a:lnTo>
                  <a:pt x="3818910" y="2039869"/>
                </a:lnTo>
                <a:lnTo>
                  <a:pt x="3834238" y="2031183"/>
                </a:lnTo>
                <a:lnTo>
                  <a:pt x="3854073" y="2016418"/>
                </a:lnTo>
                <a:lnTo>
                  <a:pt x="3875712" y="1999046"/>
                </a:lnTo>
                <a:lnTo>
                  <a:pt x="3898252" y="1985149"/>
                </a:lnTo>
                <a:lnTo>
                  <a:pt x="3925300" y="1972989"/>
                </a:lnTo>
                <a:lnTo>
                  <a:pt x="3953250" y="1961697"/>
                </a:lnTo>
                <a:lnTo>
                  <a:pt x="3980299" y="1949537"/>
                </a:lnTo>
                <a:lnTo>
                  <a:pt x="4011855" y="1935640"/>
                </a:lnTo>
                <a:lnTo>
                  <a:pt x="4049723" y="1921742"/>
                </a:lnTo>
                <a:lnTo>
                  <a:pt x="4086689" y="1912188"/>
                </a:lnTo>
                <a:lnTo>
                  <a:pt x="4125458" y="1905239"/>
                </a:lnTo>
                <a:lnTo>
                  <a:pt x="4143490" y="1903502"/>
                </a:lnTo>
                <a:lnTo>
                  <a:pt x="4154309" y="1903502"/>
                </a:lnTo>
                <a:lnTo>
                  <a:pt x="4159719" y="1905239"/>
                </a:lnTo>
                <a:lnTo>
                  <a:pt x="4163325" y="1905239"/>
                </a:lnTo>
                <a:lnTo>
                  <a:pt x="4166932" y="1906977"/>
                </a:lnTo>
                <a:lnTo>
                  <a:pt x="4173243" y="1906977"/>
                </a:lnTo>
                <a:lnTo>
                  <a:pt x="4185866" y="1906977"/>
                </a:lnTo>
                <a:lnTo>
                  <a:pt x="4209308" y="1905239"/>
                </a:lnTo>
                <a:lnTo>
                  <a:pt x="4249880" y="1901765"/>
                </a:lnTo>
                <a:lnTo>
                  <a:pt x="4281436" y="1898291"/>
                </a:lnTo>
                <a:lnTo>
                  <a:pt x="4306682" y="1893079"/>
                </a:lnTo>
                <a:lnTo>
                  <a:pt x="4326517" y="1887868"/>
                </a:lnTo>
                <a:lnTo>
                  <a:pt x="4338238" y="1882656"/>
                </a:lnTo>
                <a:lnTo>
                  <a:pt x="4347254" y="1875708"/>
                </a:lnTo>
                <a:lnTo>
                  <a:pt x="4352664" y="1867022"/>
                </a:lnTo>
                <a:lnTo>
                  <a:pt x="4356270" y="1862679"/>
                </a:lnTo>
                <a:lnTo>
                  <a:pt x="4363483" y="1857468"/>
                </a:lnTo>
                <a:lnTo>
                  <a:pt x="4376105" y="1852256"/>
                </a:lnTo>
                <a:lnTo>
                  <a:pt x="4393236" y="1848782"/>
                </a:lnTo>
                <a:lnTo>
                  <a:pt x="4408674" y="1842172"/>
                </a:lnTo>
                <a:lnTo>
                  <a:pt x="4413909" y="1827884"/>
                </a:lnTo>
                <a:lnTo>
                  <a:pt x="4419470" y="1813596"/>
                </a:lnTo>
                <a:lnTo>
                  <a:pt x="4424105" y="1801095"/>
                </a:lnTo>
                <a:lnTo>
                  <a:pt x="4435228" y="1788593"/>
                </a:lnTo>
                <a:lnTo>
                  <a:pt x="4447503" y="1780053"/>
                </a:lnTo>
                <a:lnTo>
                  <a:pt x="4450038" y="1773215"/>
                </a:lnTo>
                <a:lnTo>
                  <a:pt x="4460857" y="1761055"/>
                </a:lnTo>
                <a:lnTo>
                  <a:pt x="4477086" y="1749764"/>
                </a:lnTo>
                <a:lnTo>
                  <a:pt x="4496921" y="1739341"/>
                </a:lnTo>
                <a:lnTo>
                  <a:pt x="4510445" y="1730655"/>
                </a:lnTo>
                <a:lnTo>
                  <a:pt x="4521265" y="1725444"/>
                </a:lnTo>
                <a:lnTo>
                  <a:pt x="4528478" y="1720232"/>
                </a:lnTo>
                <a:lnTo>
                  <a:pt x="4535691" y="1715021"/>
                </a:lnTo>
                <a:lnTo>
                  <a:pt x="4544707" y="1709809"/>
                </a:lnTo>
                <a:lnTo>
                  <a:pt x="4557329" y="1704598"/>
                </a:lnTo>
                <a:lnTo>
                  <a:pt x="4564994" y="1700622"/>
                </a:lnTo>
                <a:lnTo>
                  <a:pt x="4564994" y="1697513"/>
                </a:lnTo>
                <a:lnTo>
                  <a:pt x="4560920" y="1692280"/>
                </a:lnTo>
                <a:lnTo>
                  <a:pt x="4549672" y="1682122"/>
                </a:lnTo>
                <a:lnTo>
                  <a:pt x="4539046" y="1669837"/>
                </a:lnTo>
                <a:lnTo>
                  <a:pt x="4539040" y="1669832"/>
                </a:lnTo>
                <a:lnTo>
                  <a:pt x="4525137" y="1653759"/>
                </a:lnTo>
                <a:lnTo>
                  <a:pt x="4512161" y="1637686"/>
                </a:lnTo>
                <a:lnTo>
                  <a:pt x="4504746" y="1621613"/>
                </a:lnTo>
                <a:lnTo>
                  <a:pt x="4504746" y="1604647"/>
                </a:lnTo>
                <a:lnTo>
                  <a:pt x="4504746" y="1579645"/>
                </a:lnTo>
                <a:lnTo>
                  <a:pt x="4508453" y="1555535"/>
                </a:lnTo>
                <a:lnTo>
                  <a:pt x="4514015" y="1534104"/>
                </a:lnTo>
                <a:lnTo>
                  <a:pt x="4521430" y="1516248"/>
                </a:lnTo>
                <a:lnTo>
                  <a:pt x="4536260" y="1502854"/>
                </a:lnTo>
                <a:lnTo>
                  <a:pt x="4543232" y="1499693"/>
                </a:lnTo>
                <a:lnTo>
                  <a:pt x="4544707" y="1496141"/>
                </a:lnTo>
                <a:lnTo>
                  <a:pt x="4559132" y="1483112"/>
                </a:lnTo>
                <a:lnTo>
                  <a:pt x="4574460" y="1476163"/>
                </a:lnTo>
                <a:lnTo>
                  <a:pt x="4592492" y="1472689"/>
                </a:lnTo>
                <a:lnTo>
                  <a:pt x="4610524" y="1476163"/>
                </a:lnTo>
                <a:lnTo>
                  <a:pt x="4629458" y="1486586"/>
                </a:lnTo>
                <a:lnTo>
                  <a:pt x="4652900" y="1494404"/>
                </a:lnTo>
                <a:lnTo>
                  <a:pt x="4677243" y="1501352"/>
                </a:lnTo>
                <a:lnTo>
                  <a:pt x="4700685" y="1503087"/>
                </a:lnTo>
                <a:lnTo>
                  <a:pt x="4720521" y="1501352"/>
                </a:lnTo>
                <a:lnTo>
                  <a:pt x="4735848" y="1501352"/>
                </a:lnTo>
                <a:lnTo>
                  <a:pt x="4752077" y="1499615"/>
                </a:lnTo>
                <a:lnTo>
                  <a:pt x="4764700" y="1496141"/>
                </a:lnTo>
                <a:lnTo>
                  <a:pt x="4770734" y="1490813"/>
                </a:lnTo>
                <a:lnTo>
                  <a:pt x="4781889" y="1474279"/>
                </a:lnTo>
                <a:lnTo>
                  <a:pt x="4794866" y="1453742"/>
                </a:lnTo>
                <a:lnTo>
                  <a:pt x="4809696" y="1435882"/>
                </a:lnTo>
                <a:lnTo>
                  <a:pt x="4812376" y="1433301"/>
                </a:lnTo>
                <a:lnTo>
                  <a:pt x="4825107" y="1417968"/>
                </a:lnTo>
                <a:lnTo>
                  <a:pt x="4839533" y="1404071"/>
                </a:lnTo>
                <a:lnTo>
                  <a:pt x="4851254" y="1397123"/>
                </a:lnTo>
                <a:lnTo>
                  <a:pt x="4865680" y="1393648"/>
                </a:lnTo>
                <a:lnTo>
                  <a:pt x="4883712" y="1391911"/>
                </a:lnTo>
                <a:lnTo>
                  <a:pt x="4904449" y="1390174"/>
                </a:lnTo>
                <a:lnTo>
                  <a:pt x="4926088" y="1388437"/>
                </a:lnTo>
                <a:lnTo>
                  <a:pt x="4942317" y="1386700"/>
                </a:lnTo>
                <a:lnTo>
                  <a:pt x="4953136" y="1382357"/>
                </a:lnTo>
                <a:lnTo>
                  <a:pt x="4963054" y="1375408"/>
                </a:lnTo>
                <a:lnTo>
                  <a:pt x="4975676" y="1363248"/>
                </a:lnTo>
                <a:lnTo>
                  <a:pt x="4990102" y="1347614"/>
                </a:lnTo>
                <a:lnTo>
                  <a:pt x="5002066" y="1334442"/>
                </a:lnTo>
                <a:lnTo>
                  <a:pt x="5004346" y="1319800"/>
                </a:lnTo>
                <a:lnTo>
                  <a:pt x="5008053" y="1298369"/>
                </a:lnTo>
                <a:lnTo>
                  <a:pt x="5013615" y="1279617"/>
                </a:lnTo>
                <a:lnTo>
                  <a:pt x="5022884" y="1261759"/>
                </a:lnTo>
                <a:lnTo>
                  <a:pt x="5028409" y="1256436"/>
                </a:lnTo>
                <a:lnTo>
                  <a:pt x="5032478" y="1248596"/>
                </a:lnTo>
                <a:lnTo>
                  <a:pt x="5050510" y="1231224"/>
                </a:lnTo>
                <a:lnTo>
                  <a:pt x="5071247" y="1216458"/>
                </a:lnTo>
                <a:lnTo>
                  <a:pt x="5096492" y="1207772"/>
                </a:lnTo>
                <a:lnTo>
                  <a:pt x="5109115" y="1202561"/>
                </a:lnTo>
                <a:lnTo>
                  <a:pt x="5118131" y="1195612"/>
                </a:lnTo>
                <a:lnTo>
                  <a:pt x="5124442" y="1185189"/>
                </a:lnTo>
                <a:lnTo>
                  <a:pt x="5133458" y="1176503"/>
                </a:lnTo>
                <a:lnTo>
                  <a:pt x="5144277" y="1169555"/>
                </a:lnTo>
                <a:lnTo>
                  <a:pt x="5156900" y="1165212"/>
                </a:lnTo>
                <a:lnTo>
                  <a:pt x="5173129" y="1156526"/>
                </a:lnTo>
                <a:lnTo>
                  <a:pt x="5193866" y="1146103"/>
                </a:lnTo>
                <a:lnTo>
                  <a:pt x="5215505" y="1137417"/>
                </a:lnTo>
                <a:lnTo>
                  <a:pt x="5238045" y="1132206"/>
                </a:lnTo>
                <a:lnTo>
                  <a:pt x="5259684" y="1130468"/>
                </a:lnTo>
                <a:lnTo>
                  <a:pt x="5281322" y="1132206"/>
                </a:lnTo>
                <a:lnTo>
                  <a:pt x="5300256" y="1137417"/>
                </a:lnTo>
                <a:lnTo>
                  <a:pt x="5321895" y="1140891"/>
                </a:lnTo>
                <a:lnTo>
                  <a:pt x="5338124" y="1144366"/>
                </a:lnTo>
                <a:lnTo>
                  <a:pt x="5351648" y="1144366"/>
                </a:lnTo>
                <a:lnTo>
                  <a:pt x="5362467" y="1139154"/>
                </a:lnTo>
                <a:lnTo>
                  <a:pt x="5371483" y="1126994"/>
                </a:lnTo>
                <a:lnTo>
                  <a:pt x="5376893" y="1116571"/>
                </a:lnTo>
                <a:lnTo>
                  <a:pt x="5376893" y="1114229"/>
                </a:lnTo>
                <a:lnTo>
                  <a:pt x="5371591" y="1098905"/>
                </a:lnTo>
                <a:lnTo>
                  <a:pt x="5370908" y="1098138"/>
                </a:lnTo>
                <a:lnTo>
                  <a:pt x="5369289" y="1095978"/>
                </a:lnTo>
                <a:lnTo>
                  <a:pt x="5360276" y="1085848"/>
                </a:lnTo>
                <a:lnTo>
                  <a:pt x="5354341" y="1077932"/>
                </a:lnTo>
                <a:lnTo>
                  <a:pt x="5340320" y="1065100"/>
                </a:lnTo>
                <a:lnTo>
                  <a:pt x="5323636" y="1049026"/>
                </a:lnTo>
                <a:lnTo>
                  <a:pt x="5306952" y="1034739"/>
                </a:lnTo>
                <a:lnTo>
                  <a:pt x="5293048" y="1023130"/>
                </a:lnTo>
                <a:lnTo>
                  <a:pt x="5259680" y="999914"/>
                </a:lnTo>
                <a:lnTo>
                  <a:pt x="5225384" y="989198"/>
                </a:lnTo>
                <a:lnTo>
                  <a:pt x="5212408" y="983841"/>
                </a:lnTo>
                <a:lnTo>
                  <a:pt x="5199431" y="976698"/>
                </a:lnTo>
                <a:lnTo>
                  <a:pt x="5188308" y="973126"/>
                </a:lnTo>
                <a:lnTo>
                  <a:pt x="5176259" y="971340"/>
                </a:lnTo>
                <a:lnTo>
                  <a:pt x="5162809" y="976199"/>
                </a:lnTo>
                <a:lnTo>
                  <a:pt x="5153106" y="985546"/>
                </a:lnTo>
                <a:lnTo>
                  <a:pt x="5140484" y="1001180"/>
                </a:lnTo>
                <a:lnTo>
                  <a:pt x="5128763" y="1015077"/>
                </a:lnTo>
                <a:lnTo>
                  <a:pt x="5124978" y="1017306"/>
                </a:lnTo>
                <a:lnTo>
                  <a:pt x="5121571" y="1021345"/>
                </a:lnTo>
                <a:lnTo>
                  <a:pt x="5104887" y="1031168"/>
                </a:lnTo>
                <a:lnTo>
                  <a:pt x="5091910" y="1032954"/>
                </a:lnTo>
                <a:lnTo>
                  <a:pt x="5075226" y="1029382"/>
                </a:lnTo>
                <a:lnTo>
                  <a:pt x="5057615" y="1024917"/>
                </a:lnTo>
                <a:lnTo>
                  <a:pt x="5039076" y="1017773"/>
                </a:lnTo>
                <a:lnTo>
                  <a:pt x="5020539" y="1014202"/>
                </a:lnTo>
                <a:lnTo>
                  <a:pt x="5009458" y="1015844"/>
                </a:lnTo>
                <a:lnTo>
                  <a:pt x="5007947" y="1016814"/>
                </a:lnTo>
                <a:lnTo>
                  <a:pt x="4998931" y="1026369"/>
                </a:lnTo>
                <a:lnTo>
                  <a:pt x="4989915" y="1038529"/>
                </a:lnTo>
                <a:lnTo>
                  <a:pt x="4979095" y="1048952"/>
                </a:lnTo>
                <a:lnTo>
                  <a:pt x="4968276" y="1055901"/>
                </a:lnTo>
                <a:lnTo>
                  <a:pt x="4967984" y="1055901"/>
                </a:lnTo>
                <a:lnTo>
                  <a:pt x="4967705" y="1056170"/>
                </a:lnTo>
                <a:lnTo>
                  <a:pt x="4956583" y="1063314"/>
                </a:lnTo>
                <a:lnTo>
                  <a:pt x="4944533" y="1063314"/>
                </a:lnTo>
                <a:lnTo>
                  <a:pt x="4922288" y="1052598"/>
                </a:lnTo>
                <a:lnTo>
                  <a:pt x="4901895" y="1040096"/>
                </a:lnTo>
                <a:lnTo>
                  <a:pt x="4887992" y="1024917"/>
                </a:lnTo>
                <a:lnTo>
                  <a:pt x="4887670" y="1023883"/>
                </a:lnTo>
                <a:lnTo>
                  <a:pt x="4877360" y="1012627"/>
                </a:lnTo>
                <a:lnTo>
                  <a:pt x="4871798" y="994768"/>
                </a:lnTo>
                <a:lnTo>
                  <a:pt x="4873653" y="982267"/>
                </a:lnTo>
                <a:lnTo>
                  <a:pt x="4881067" y="975123"/>
                </a:lnTo>
                <a:lnTo>
                  <a:pt x="4887556" y="966193"/>
                </a:lnTo>
                <a:lnTo>
                  <a:pt x="4894971" y="957264"/>
                </a:lnTo>
                <a:lnTo>
                  <a:pt x="4898679" y="942084"/>
                </a:lnTo>
                <a:lnTo>
                  <a:pt x="4900532" y="915295"/>
                </a:lnTo>
                <a:lnTo>
                  <a:pt x="4902386" y="885828"/>
                </a:lnTo>
                <a:lnTo>
                  <a:pt x="4907948" y="855468"/>
                </a:lnTo>
                <a:lnTo>
                  <a:pt x="4917216" y="829573"/>
                </a:lnTo>
                <a:lnTo>
                  <a:pt x="4928340" y="804570"/>
                </a:lnTo>
                <a:lnTo>
                  <a:pt x="4937609" y="778675"/>
                </a:lnTo>
                <a:lnTo>
                  <a:pt x="4945951" y="753673"/>
                </a:lnTo>
                <a:lnTo>
                  <a:pt x="4951512" y="736706"/>
                </a:lnTo>
                <a:lnTo>
                  <a:pt x="4958928" y="724205"/>
                </a:lnTo>
                <a:lnTo>
                  <a:pt x="4971904" y="717062"/>
                </a:lnTo>
                <a:lnTo>
                  <a:pt x="4990442" y="715275"/>
                </a:lnTo>
                <a:lnTo>
                  <a:pt x="5009907" y="717062"/>
                </a:lnTo>
                <a:lnTo>
                  <a:pt x="5012357" y="718074"/>
                </a:lnTo>
                <a:lnTo>
                  <a:pt x="5019855" y="718762"/>
                </a:lnTo>
                <a:lnTo>
                  <a:pt x="5032478" y="723973"/>
                </a:lnTo>
                <a:lnTo>
                  <a:pt x="5048707" y="729184"/>
                </a:lnTo>
                <a:lnTo>
                  <a:pt x="5063132" y="736133"/>
                </a:lnTo>
                <a:lnTo>
                  <a:pt x="5070744" y="737600"/>
                </a:lnTo>
                <a:lnTo>
                  <a:pt x="5081278" y="737600"/>
                </a:lnTo>
                <a:lnTo>
                  <a:pt x="5092402" y="731349"/>
                </a:lnTo>
                <a:lnTo>
                  <a:pt x="5109085" y="708133"/>
                </a:lnTo>
                <a:lnTo>
                  <a:pt x="5126696" y="683130"/>
                </a:lnTo>
                <a:lnTo>
                  <a:pt x="5145234" y="660806"/>
                </a:lnTo>
                <a:lnTo>
                  <a:pt x="5158211" y="651877"/>
                </a:lnTo>
                <a:lnTo>
                  <a:pt x="5173042" y="648305"/>
                </a:lnTo>
                <a:lnTo>
                  <a:pt x="5185092" y="646520"/>
                </a:lnTo>
                <a:lnTo>
                  <a:pt x="5199921" y="642947"/>
                </a:lnTo>
                <a:lnTo>
                  <a:pt x="5211045" y="635804"/>
                </a:lnTo>
                <a:lnTo>
                  <a:pt x="5216606" y="625981"/>
                </a:lnTo>
                <a:lnTo>
                  <a:pt x="5218460" y="611695"/>
                </a:lnTo>
                <a:lnTo>
                  <a:pt x="5214752" y="595621"/>
                </a:lnTo>
                <a:lnTo>
                  <a:pt x="5211045" y="581335"/>
                </a:lnTo>
                <a:lnTo>
                  <a:pt x="5207337" y="569726"/>
                </a:lnTo>
                <a:lnTo>
                  <a:pt x="5209190" y="557225"/>
                </a:lnTo>
                <a:lnTo>
                  <a:pt x="5212899" y="542937"/>
                </a:lnTo>
                <a:lnTo>
                  <a:pt x="5218460" y="525079"/>
                </a:lnTo>
                <a:lnTo>
                  <a:pt x="5225875" y="506326"/>
                </a:lnTo>
                <a:lnTo>
                  <a:pt x="5231436" y="490254"/>
                </a:lnTo>
                <a:lnTo>
                  <a:pt x="5236071" y="475967"/>
                </a:lnTo>
                <a:lnTo>
                  <a:pt x="5241633" y="451858"/>
                </a:lnTo>
                <a:lnTo>
                  <a:pt x="5245340" y="425069"/>
                </a:lnTo>
                <a:lnTo>
                  <a:pt x="5252755" y="397387"/>
                </a:lnTo>
                <a:lnTo>
                  <a:pt x="5258317" y="381315"/>
                </a:lnTo>
                <a:lnTo>
                  <a:pt x="5262024" y="372385"/>
                </a:lnTo>
                <a:lnTo>
                  <a:pt x="5267586" y="363456"/>
                </a:lnTo>
                <a:lnTo>
                  <a:pt x="5275001" y="352740"/>
                </a:lnTo>
                <a:lnTo>
                  <a:pt x="5286124" y="342918"/>
                </a:lnTo>
                <a:lnTo>
                  <a:pt x="5296320" y="326846"/>
                </a:lnTo>
                <a:lnTo>
                  <a:pt x="5301881" y="312558"/>
                </a:lnTo>
                <a:lnTo>
                  <a:pt x="5303735" y="300057"/>
                </a:lnTo>
                <a:lnTo>
                  <a:pt x="5303735" y="286663"/>
                </a:lnTo>
                <a:lnTo>
                  <a:pt x="5301881" y="267018"/>
                </a:lnTo>
                <a:lnTo>
                  <a:pt x="5301881" y="250129"/>
                </a:lnTo>
                <a:lnTo>
                  <a:pt x="5300256" y="241912"/>
                </a:lnTo>
                <a:lnTo>
                  <a:pt x="5298800" y="238638"/>
                </a:lnTo>
                <a:lnTo>
                  <a:pt x="5290151" y="240304"/>
                </a:lnTo>
                <a:lnTo>
                  <a:pt x="5279332" y="243779"/>
                </a:lnTo>
                <a:lnTo>
                  <a:pt x="5268512" y="247253"/>
                </a:lnTo>
                <a:lnTo>
                  <a:pt x="5255890" y="248990"/>
                </a:lnTo>
                <a:lnTo>
                  <a:pt x="5245972" y="247253"/>
                </a:lnTo>
                <a:lnTo>
                  <a:pt x="5238759" y="240304"/>
                </a:lnTo>
                <a:lnTo>
                  <a:pt x="5237913" y="235414"/>
                </a:lnTo>
                <a:lnTo>
                  <a:pt x="5235340" y="234963"/>
                </a:lnTo>
                <a:lnTo>
                  <a:pt x="5228127" y="228014"/>
                </a:lnTo>
                <a:lnTo>
                  <a:pt x="5226324" y="217591"/>
                </a:lnTo>
                <a:lnTo>
                  <a:pt x="5226743" y="215170"/>
                </a:lnTo>
                <a:lnTo>
                  <a:pt x="5224021" y="212548"/>
                </a:lnTo>
                <a:lnTo>
                  <a:pt x="5222168" y="201832"/>
                </a:lnTo>
                <a:lnTo>
                  <a:pt x="5224021" y="191117"/>
                </a:lnTo>
                <a:lnTo>
                  <a:pt x="5225875" y="183974"/>
                </a:lnTo>
                <a:lnTo>
                  <a:pt x="5227729" y="183081"/>
                </a:lnTo>
                <a:lnTo>
                  <a:pt x="5229583" y="179509"/>
                </a:lnTo>
                <a:lnTo>
                  <a:pt x="5234217" y="170580"/>
                </a:lnTo>
                <a:lnTo>
                  <a:pt x="5243486" y="158079"/>
                </a:lnTo>
                <a:lnTo>
                  <a:pt x="5252755" y="145577"/>
                </a:lnTo>
                <a:lnTo>
                  <a:pt x="5262024" y="129504"/>
                </a:lnTo>
                <a:lnTo>
                  <a:pt x="5273148" y="117896"/>
                </a:lnTo>
                <a:lnTo>
                  <a:pt x="5280562" y="105395"/>
                </a:lnTo>
                <a:lnTo>
                  <a:pt x="5287977" y="98251"/>
                </a:lnTo>
                <a:lnTo>
                  <a:pt x="5298173" y="91108"/>
                </a:lnTo>
                <a:lnTo>
                  <a:pt x="5311151" y="85750"/>
                </a:lnTo>
                <a:lnTo>
                  <a:pt x="5325980" y="82179"/>
                </a:lnTo>
                <a:lnTo>
                  <a:pt x="5337104" y="80393"/>
                </a:lnTo>
                <a:lnTo>
                  <a:pt x="5342664" y="80393"/>
                </a:lnTo>
                <a:lnTo>
                  <a:pt x="5352616" y="92683"/>
                </a:lnTo>
                <a:lnTo>
                  <a:pt x="5352662" y="92683"/>
                </a:lnTo>
                <a:lnTo>
                  <a:pt x="5342665" y="80340"/>
                </a:lnTo>
                <a:lnTo>
                  <a:pt x="5346373" y="78556"/>
                </a:lnTo>
                <a:lnTo>
                  <a:pt x="5354715" y="74092"/>
                </a:lnTo>
                <a:lnTo>
                  <a:pt x="5367691" y="66950"/>
                </a:lnTo>
                <a:lnTo>
                  <a:pt x="5384376" y="58023"/>
                </a:lnTo>
                <a:lnTo>
                  <a:pt x="5401060" y="50883"/>
                </a:lnTo>
                <a:lnTo>
                  <a:pt x="5414964" y="43741"/>
                </a:lnTo>
                <a:lnTo>
                  <a:pt x="5427940" y="40170"/>
                </a:lnTo>
                <a:lnTo>
                  <a:pt x="5440917" y="36600"/>
                </a:lnTo>
                <a:lnTo>
                  <a:pt x="5461309" y="31244"/>
                </a:lnTo>
                <a:lnTo>
                  <a:pt x="5480774" y="22317"/>
                </a:lnTo>
                <a:lnTo>
                  <a:pt x="5503019" y="16069"/>
                </a:lnTo>
                <a:lnTo>
                  <a:pt x="5519703" y="7141"/>
                </a:lnTo>
                <a:lnTo>
                  <a:pt x="5529899" y="3571"/>
                </a:lnTo>
                <a:close/>
              </a:path>
            </a:pathLst>
          </a:custGeom>
          <a:gradFill flip="none" rotWithShape="1">
            <a:gsLst>
              <a:gs pos="100000">
                <a:srgbClr val="2481BA"/>
              </a:gs>
              <a:gs pos="35000">
                <a:srgbClr val="37BBEF"/>
              </a:gs>
            </a:gsLst>
            <a:lin ang="8100000" scaled="1"/>
            <a:tileRect/>
          </a:gradFill>
          <a:ln w="0">
            <a:noFill/>
          </a:ln>
          <a:effectLst>
            <a:outerShdw blurRad="127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电离层探测设备普遍独立运行于偏远地区，且大多数的探测设备缺乏有效的监管和控制。</a:t>
            </a:r>
          </a:p>
        </p:txBody>
      </p:sp>
      <p:grpSp>
        <p:nvGrpSpPr>
          <p:cNvPr id="4" name="组合 3">
            <a:extLst>
              <a:ext uri="{FF2B5EF4-FFF2-40B4-BE49-F238E27FC236}">
                <a16:creationId xmlns:a16="http://schemas.microsoft.com/office/drawing/2014/main" id="{33D147A0-0F08-40D8-8385-B708AFE31DCA}"/>
              </a:ext>
            </a:extLst>
          </p:cNvPr>
          <p:cNvGrpSpPr/>
          <p:nvPr/>
        </p:nvGrpSpPr>
        <p:grpSpPr>
          <a:xfrm>
            <a:off x="5128478" y="4221152"/>
            <a:ext cx="272544" cy="418775"/>
            <a:chOff x="5918034" y="1893087"/>
            <a:chExt cx="2638140" cy="4053613"/>
          </a:xfrm>
        </p:grpSpPr>
        <p:sp>
          <p:nvSpPr>
            <p:cNvPr id="144" name="任意多边形: 形状 143">
              <a:extLst>
                <a:ext uri="{FF2B5EF4-FFF2-40B4-BE49-F238E27FC236}">
                  <a16:creationId xmlns:a16="http://schemas.microsoft.com/office/drawing/2014/main" id="{311B7014-94F1-4A20-99B9-CC82E7EF6C45}"/>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流程图: 接点 140">
              <a:extLst>
                <a:ext uri="{FF2B5EF4-FFF2-40B4-BE49-F238E27FC236}">
                  <a16:creationId xmlns:a16="http://schemas.microsoft.com/office/drawing/2014/main" id="{92144596-AD01-48CD-96D3-1A8C988AFE96}"/>
                </a:ext>
              </a:extLst>
            </p:cNvPr>
            <p:cNvSpPr/>
            <p:nvPr/>
          </p:nvSpPr>
          <p:spPr>
            <a:xfrm>
              <a:off x="6333794" y="2308840"/>
              <a:ext cx="1806627" cy="180662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BC6FB47C-3705-45CD-A090-46D747D34213}"/>
              </a:ext>
            </a:extLst>
          </p:cNvPr>
          <p:cNvGrpSpPr/>
          <p:nvPr/>
        </p:nvGrpSpPr>
        <p:grpSpPr>
          <a:xfrm>
            <a:off x="4897077" y="4203775"/>
            <a:ext cx="272544" cy="418775"/>
            <a:chOff x="5918034" y="1893087"/>
            <a:chExt cx="2638140" cy="4053613"/>
          </a:xfrm>
        </p:grpSpPr>
        <p:sp>
          <p:nvSpPr>
            <p:cNvPr id="147" name="任意多边形: 形状 146">
              <a:extLst>
                <a:ext uri="{FF2B5EF4-FFF2-40B4-BE49-F238E27FC236}">
                  <a16:creationId xmlns:a16="http://schemas.microsoft.com/office/drawing/2014/main" id="{D02B663F-FF2F-4CA3-BDA1-1B7FE08BB9C6}"/>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70EFE8A9-98ED-4938-88C8-0A9CE9AEC988}"/>
                </a:ext>
              </a:extLst>
            </p:cNvPr>
            <p:cNvSpPr/>
            <p:nvPr/>
          </p:nvSpPr>
          <p:spPr>
            <a:xfrm>
              <a:off x="6333794" y="2308840"/>
              <a:ext cx="1806627" cy="180662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F40D3D54-388A-4175-B9D8-FD5425DDC15A}"/>
              </a:ext>
            </a:extLst>
          </p:cNvPr>
          <p:cNvGrpSpPr/>
          <p:nvPr/>
        </p:nvGrpSpPr>
        <p:grpSpPr>
          <a:xfrm>
            <a:off x="5807783" y="3798914"/>
            <a:ext cx="272544" cy="418775"/>
            <a:chOff x="5918034" y="1893087"/>
            <a:chExt cx="2638140" cy="4053613"/>
          </a:xfrm>
        </p:grpSpPr>
        <p:sp>
          <p:nvSpPr>
            <p:cNvPr id="150" name="任意多边形: 形状 149">
              <a:extLst>
                <a:ext uri="{FF2B5EF4-FFF2-40B4-BE49-F238E27FC236}">
                  <a16:creationId xmlns:a16="http://schemas.microsoft.com/office/drawing/2014/main" id="{D0C3B883-E170-48CA-BF9C-AA5B03A25DCC}"/>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接点 150">
              <a:extLst>
                <a:ext uri="{FF2B5EF4-FFF2-40B4-BE49-F238E27FC236}">
                  <a16:creationId xmlns:a16="http://schemas.microsoft.com/office/drawing/2014/main" id="{FD3D12FB-5646-45E5-93D4-AC646A67BFC0}"/>
                </a:ext>
              </a:extLst>
            </p:cNvPr>
            <p:cNvSpPr/>
            <p:nvPr/>
          </p:nvSpPr>
          <p:spPr>
            <a:xfrm>
              <a:off x="6333794" y="2308840"/>
              <a:ext cx="1806627" cy="180662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A944A58A-B7BB-4121-8A34-97787FF73627}"/>
              </a:ext>
            </a:extLst>
          </p:cNvPr>
          <p:cNvGrpSpPr/>
          <p:nvPr/>
        </p:nvGrpSpPr>
        <p:grpSpPr>
          <a:xfrm>
            <a:off x="4029365" y="4285461"/>
            <a:ext cx="272544" cy="418775"/>
            <a:chOff x="5918034" y="1893087"/>
            <a:chExt cx="2638140" cy="4053613"/>
          </a:xfrm>
        </p:grpSpPr>
        <p:sp>
          <p:nvSpPr>
            <p:cNvPr id="153" name="任意多边形: 形状 152">
              <a:extLst>
                <a:ext uri="{FF2B5EF4-FFF2-40B4-BE49-F238E27FC236}">
                  <a16:creationId xmlns:a16="http://schemas.microsoft.com/office/drawing/2014/main" id="{86092DEF-DD96-4075-85BE-BE407785C160}"/>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48AA6566-2634-4F7A-8DC5-526A1D5A6155}"/>
                </a:ext>
              </a:extLst>
            </p:cNvPr>
            <p:cNvSpPr/>
            <p:nvPr/>
          </p:nvSpPr>
          <p:spPr>
            <a:xfrm>
              <a:off x="6333794" y="2308840"/>
              <a:ext cx="1806627" cy="180662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D919E766-6CB8-4195-BF42-E0B082539B0F}"/>
              </a:ext>
            </a:extLst>
          </p:cNvPr>
          <p:cNvGrpSpPr/>
          <p:nvPr/>
        </p:nvGrpSpPr>
        <p:grpSpPr>
          <a:xfrm>
            <a:off x="3217571" y="5193434"/>
            <a:ext cx="272544" cy="418775"/>
            <a:chOff x="5918034" y="1893087"/>
            <a:chExt cx="2638140" cy="4053613"/>
          </a:xfrm>
        </p:grpSpPr>
        <p:sp>
          <p:nvSpPr>
            <p:cNvPr id="156" name="任意多边形: 形状 155">
              <a:extLst>
                <a:ext uri="{FF2B5EF4-FFF2-40B4-BE49-F238E27FC236}">
                  <a16:creationId xmlns:a16="http://schemas.microsoft.com/office/drawing/2014/main" id="{B54674DF-E44F-4319-8837-8EAE2BCAA7E8}"/>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接点 156">
              <a:extLst>
                <a:ext uri="{FF2B5EF4-FFF2-40B4-BE49-F238E27FC236}">
                  <a16:creationId xmlns:a16="http://schemas.microsoft.com/office/drawing/2014/main" id="{AEC3C425-E954-44B1-82AF-D4D07CA08D14}"/>
                </a:ext>
              </a:extLst>
            </p:cNvPr>
            <p:cNvSpPr/>
            <p:nvPr/>
          </p:nvSpPr>
          <p:spPr>
            <a:xfrm>
              <a:off x="6333794" y="2308840"/>
              <a:ext cx="1806627" cy="180662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9D8903C-AB33-4035-A62F-FA143461A4E6}"/>
              </a:ext>
            </a:extLst>
          </p:cNvPr>
          <p:cNvGrpSpPr/>
          <p:nvPr/>
        </p:nvGrpSpPr>
        <p:grpSpPr>
          <a:xfrm>
            <a:off x="3394044" y="5379656"/>
            <a:ext cx="272544" cy="418775"/>
            <a:chOff x="5918034" y="1893087"/>
            <a:chExt cx="2638140" cy="4053613"/>
          </a:xfrm>
        </p:grpSpPr>
        <p:sp>
          <p:nvSpPr>
            <p:cNvPr id="159" name="任意多边形: 形状 158">
              <a:extLst>
                <a:ext uri="{FF2B5EF4-FFF2-40B4-BE49-F238E27FC236}">
                  <a16:creationId xmlns:a16="http://schemas.microsoft.com/office/drawing/2014/main" id="{16BFF247-6E11-423D-928A-4BE7985483B7}"/>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接点 159">
              <a:extLst>
                <a:ext uri="{FF2B5EF4-FFF2-40B4-BE49-F238E27FC236}">
                  <a16:creationId xmlns:a16="http://schemas.microsoft.com/office/drawing/2014/main" id="{45249A10-489B-46CA-AC45-E9B5FB9EDCF9}"/>
                </a:ext>
              </a:extLst>
            </p:cNvPr>
            <p:cNvSpPr/>
            <p:nvPr/>
          </p:nvSpPr>
          <p:spPr>
            <a:xfrm>
              <a:off x="6333794" y="2308840"/>
              <a:ext cx="1806627" cy="1806627"/>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E90C85A8-AAE2-4516-A316-F521266584A0}"/>
              </a:ext>
            </a:extLst>
          </p:cNvPr>
          <p:cNvGrpSpPr/>
          <p:nvPr/>
        </p:nvGrpSpPr>
        <p:grpSpPr>
          <a:xfrm>
            <a:off x="3440927" y="3129846"/>
            <a:ext cx="272544" cy="418775"/>
            <a:chOff x="5918034" y="1893087"/>
            <a:chExt cx="2638140" cy="4053613"/>
          </a:xfrm>
        </p:grpSpPr>
        <p:sp>
          <p:nvSpPr>
            <p:cNvPr id="162" name="任意多边形: 形状 161">
              <a:extLst>
                <a:ext uri="{FF2B5EF4-FFF2-40B4-BE49-F238E27FC236}">
                  <a16:creationId xmlns:a16="http://schemas.microsoft.com/office/drawing/2014/main" id="{E041B79E-DDDF-4981-9A5F-CC65D446FFBA}"/>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流程图: 接点 162">
              <a:extLst>
                <a:ext uri="{FF2B5EF4-FFF2-40B4-BE49-F238E27FC236}">
                  <a16:creationId xmlns:a16="http://schemas.microsoft.com/office/drawing/2014/main" id="{1947483E-C920-4786-9C39-14D761943163}"/>
                </a:ext>
              </a:extLst>
            </p:cNvPr>
            <p:cNvSpPr/>
            <p:nvPr/>
          </p:nvSpPr>
          <p:spPr>
            <a:xfrm>
              <a:off x="6333794" y="2308840"/>
              <a:ext cx="1806627" cy="1806627"/>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FA980544-DE47-43F8-B6CD-35D199CDE5F0}"/>
              </a:ext>
            </a:extLst>
          </p:cNvPr>
          <p:cNvGrpSpPr/>
          <p:nvPr/>
        </p:nvGrpSpPr>
        <p:grpSpPr>
          <a:xfrm>
            <a:off x="9160427" y="155345"/>
            <a:ext cx="2741298" cy="886088"/>
            <a:chOff x="9160427" y="155345"/>
            <a:chExt cx="2741298" cy="886088"/>
          </a:xfrm>
        </p:grpSpPr>
        <p:grpSp>
          <p:nvGrpSpPr>
            <p:cNvPr id="143" name="组合 142">
              <a:extLst>
                <a:ext uri="{FF2B5EF4-FFF2-40B4-BE49-F238E27FC236}">
                  <a16:creationId xmlns:a16="http://schemas.microsoft.com/office/drawing/2014/main" id="{AD427DDE-9D53-4FAA-ADB5-226BAE1B832D}"/>
                </a:ext>
              </a:extLst>
            </p:cNvPr>
            <p:cNvGrpSpPr/>
            <p:nvPr/>
          </p:nvGrpSpPr>
          <p:grpSpPr>
            <a:xfrm>
              <a:off x="9173234" y="155345"/>
              <a:ext cx="2728491" cy="533277"/>
              <a:chOff x="185454" y="165694"/>
              <a:chExt cx="3011105" cy="533277"/>
            </a:xfrm>
          </p:grpSpPr>
          <p:sp>
            <p:nvSpPr>
              <p:cNvPr id="145" name="矩形 144">
                <a:extLst>
                  <a:ext uri="{FF2B5EF4-FFF2-40B4-BE49-F238E27FC236}">
                    <a16:creationId xmlns:a16="http://schemas.microsoft.com/office/drawing/2014/main" id="{F976DF13-2CE3-4530-A1DA-51AEF4B6F5C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64" name="直接连接符 163">
                <a:extLst>
                  <a:ext uri="{FF2B5EF4-FFF2-40B4-BE49-F238E27FC236}">
                    <a16:creationId xmlns:a16="http://schemas.microsoft.com/office/drawing/2014/main" id="{D560E850-A281-4092-BB04-E261B4C71B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82" name="矩形 81">
              <a:extLst>
                <a:ext uri="{FF2B5EF4-FFF2-40B4-BE49-F238E27FC236}">
                  <a16:creationId xmlns:a16="http://schemas.microsoft.com/office/drawing/2014/main" id="{CADFE96D-B9FD-4312-8918-2B7DB106CC90}"/>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探测设备所面临的问题</a:t>
              </a:r>
            </a:p>
          </p:txBody>
        </p:sp>
      </p:grpSp>
      <p:sp>
        <p:nvSpPr>
          <p:cNvPr id="3" name="灯片编号占位符 2">
            <a:extLst>
              <a:ext uri="{FF2B5EF4-FFF2-40B4-BE49-F238E27FC236}">
                <a16:creationId xmlns:a16="http://schemas.microsoft.com/office/drawing/2014/main" id="{83407AA7-7BD3-4806-B47E-5EB006E3B287}"/>
              </a:ext>
            </a:extLst>
          </p:cNvPr>
          <p:cNvSpPr>
            <a:spLocks noGrp="1"/>
          </p:cNvSpPr>
          <p:nvPr>
            <p:ph type="sldNum" sz="quarter" idx="12"/>
          </p:nvPr>
        </p:nvSpPr>
        <p:spPr/>
        <p:txBody>
          <a:bodyPr/>
          <a:lstStyle/>
          <a:p>
            <a:fld id="{36B17253-12EA-484F-ABA7-FAFD8F5B01FF}" type="slidenum">
              <a:rPr lang="zh-CN" altLang="en-US" smtClean="0"/>
              <a:t>5</a:t>
            </a:fld>
            <a:endParaRPr lang="zh-CN" altLang="en-US"/>
          </a:p>
        </p:txBody>
      </p:sp>
    </p:spTree>
    <p:extLst>
      <p:ext uri="{BB962C8B-B14F-4D97-AF65-F5344CB8AC3E}">
        <p14:creationId xmlns:p14="http://schemas.microsoft.com/office/powerpoint/2010/main" val="399704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4.44444E-6 L -0.59662 -4.44444E-6 " pathEditMode="relative" rAng="0" ptsTypes="AA">
                                      <p:cBhvr>
                                        <p:cTn id="6" dur="2000" fill="hold"/>
                                        <p:tgtEl>
                                          <p:spTgt spid="21"/>
                                        </p:tgtEl>
                                        <p:attrNameLst>
                                          <p:attrName>ppt_x</p:attrName>
                                          <p:attrName>ppt_y</p:attrName>
                                        </p:attrNameLst>
                                      </p:cBhvr>
                                      <p:rCtr x="-29831" y="0"/>
                                    </p:animMotion>
                                  </p:childTnLst>
                                </p:cTn>
                              </p:par>
                              <p:par>
                                <p:cTn id="7" presetID="10" presetClass="exit" presetSubtype="0" fill="hold" grpId="1" nodeType="withEffect">
                                  <p:stCondLst>
                                    <p:cond delay="0"/>
                                  </p:stCondLst>
                                  <p:childTnLst>
                                    <p:animEffect transition="out" filter="fade">
                                      <p:cBhvr>
                                        <p:cTn id="8" dur="500"/>
                                        <p:tgtEl>
                                          <p:spTgt spid="362"/>
                                        </p:tgtEl>
                                      </p:cBhvr>
                                    </p:animEffect>
                                    <p:set>
                                      <p:cBhvr>
                                        <p:cTn id="9" dur="1" fill="hold">
                                          <p:stCondLst>
                                            <p:cond delay="499"/>
                                          </p:stCondLst>
                                        </p:cTn>
                                        <p:tgtEl>
                                          <p:spTgt spid="36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161"/>
                                        </p:tgtEl>
                                      </p:cBhvr>
                                    </p:animEffect>
                                    <p:set>
                                      <p:cBhvr>
                                        <p:cTn id="12" dur="1" fill="hold">
                                          <p:stCondLst>
                                            <p:cond delay="499"/>
                                          </p:stCondLst>
                                        </p:cTn>
                                        <p:tgtEl>
                                          <p:spTgt spid="161"/>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52"/>
                                        </p:tgtEl>
                                      </p:cBhvr>
                                    </p:animEffect>
                                    <p:set>
                                      <p:cBhvr>
                                        <p:cTn id="15" dur="1" fill="hold">
                                          <p:stCondLst>
                                            <p:cond delay="499"/>
                                          </p:stCondLst>
                                        </p:cTn>
                                        <p:tgtEl>
                                          <p:spTgt spid="15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58"/>
                                        </p:tgtEl>
                                      </p:cBhvr>
                                    </p:animEffect>
                                    <p:set>
                                      <p:cBhvr>
                                        <p:cTn id="18" dur="1" fill="hold">
                                          <p:stCondLst>
                                            <p:cond delay="499"/>
                                          </p:stCondLst>
                                        </p:cTn>
                                        <p:tgtEl>
                                          <p:spTgt spid="15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5"/>
                                        </p:tgtEl>
                                      </p:cBhvr>
                                    </p:animEffect>
                                    <p:set>
                                      <p:cBhvr>
                                        <p:cTn id="21" dur="1" fill="hold">
                                          <p:stCondLst>
                                            <p:cond delay="499"/>
                                          </p:stCondLst>
                                        </p:cTn>
                                        <p:tgtEl>
                                          <p:spTgt spid="15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46"/>
                                        </p:tgtEl>
                                      </p:cBhvr>
                                    </p:animEffect>
                                    <p:set>
                                      <p:cBhvr>
                                        <p:cTn id="24" dur="1" fill="hold">
                                          <p:stCondLst>
                                            <p:cond delay="499"/>
                                          </p:stCondLst>
                                        </p:cTn>
                                        <p:tgtEl>
                                          <p:spTgt spid="14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49"/>
                                        </p:tgtEl>
                                      </p:cBhvr>
                                    </p:animEffect>
                                    <p:set>
                                      <p:cBhvr>
                                        <p:cTn id="30" dur="1" fill="hold">
                                          <p:stCondLst>
                                            <p:cond delay="499"/>
                                          </p:stCondLst>
                                        </p:cTn>
                                        <p:tgtEl>
                                          <p:spTgt spid="14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24"/>
                                        </p:tgtEl>
                                      </p:cBhvr>
                                    </p:animEffect>
                                    <p:set>
                                      <p:cBhvr>
                                        <p:cTn id="33" dur="1" fill="hold">
                                          <p:stCondLst>
                                            <p:cond delay="499"/>
                                          </p:stCondLst>
                                        </p:cTn>
                                        <p:tgtEl>
                                          <p:spTgt spid="3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animBg="1"/>
      <p:bldP spid="32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96558C45-C493-4EFA-963D-8897D149FC60}"/>
              </a:ext>
            </a:extLst>
          </p:cNvPr>
          <p:cNvGrpSpPr/>
          <p:nvPr/>
        </p:nvGrpSpPr>
        <p:grpSpPr>
          <a:xfrm>
            <a:off x="7859123" y="4102436"/>
            <a:ext cx="782361" cy="906304"/>
            <a:chOff x="7960752" y="4287505"/>
            <a:chExt cx="642372" cy="744138"/>
          </a:xfrm>
        </p:grpSpPr>
        <p:grpSp>
          <p:nvGrpSpPr>
            <p:cNvPr id="20" name="组合 19">
              <a:extLst>
                <a:ext uri="{FF2B5EF4-FFF2-40B4-BE49-F238E27FC236}">
                  <a16:creationId xmlns:a16="http://schemas.microsoft.com/office/drawing/2014/main" id="{79D7A56D-A15C-47FB-BE3B-EED4DA1D67D5}"/>
                </a:ext>
              </a:extLst>
            </p:cNvPr>
            <p:cNvGrpSpPr/>
            <p:nvPr/>
          </p:nvGrpSpPr>
          <p:grpSpPr>
            <a:xfrm>
              <a:off x="7960752" y="4287505"/>
              <a:ext cx="642372" cy="744138"/>
              <a:chOff x="7943212" y="1586184"/>
              <a:chExt cx="3085410" cy="3574208"/>
            </a:xfrm>
          </p:grpSpPr>
          <p:sp>
            <p:nvSpPr>
              <p:cNvPr id="19" name="圆柱体 18">
                <a:extLst>
                  <a:ext uri="{FF2B5EF4-FFF2-40B4-BE49-F238E27FC236}">
                    <a16:creationId xmlns:a16="http://schemas.microsoft.com/office/drawing/2014/main" id="{DD7EE027-84AF-4B97-A782-C7C92DFABA76}"/>
                  </a:ext>
                </a:extLst>
              </p:cNvPr>
              <p:cNvSpPr/>
              <p:nvPr/>
            </p:nvSpPr>
            <p:spPr>
              <a:xfrm rot="20779139">
                <a:off x="7943212" y="2348390"/>
                <a:ext cx="216983" cy="1881903"/>
              </a:xfrm>
              <a:prstGeom prst="can">
                <a:avLst>
                  <a:gd name="adj" fmla="val 64689"/>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圆柱体 326">
                <a:extLst>
                  <a:ext uri="{FF2B5EF4-FFF2-40B4-BE49-F238E27FC236}">
                    <a16:creationId xmlns:a16="http://schemas.microsoft.com/office/drawing/2014/main" id="{2D673DE6-BECC-422E-88B2-FF72359E6944}"/>
                  </a:ext>
                </a:extLst>
              </p:cNvPr>
              <p:cNvSpPr/>
              <p:nvPr/>
            </p:nvSpPr>
            <p:spPr>
              <a:xfrm rot="20952301">
                <a:off x="8655203" y="1967287"/>
                <a:ext cx="216982" cy="1881904"/>
              </a:xfrm>
              <a:prstGeom prst="can">
                <a:avLst>
                  <a:gd name="adj" fmla="val 63381"/>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圆柱体 327">
                <a:extLst>
                  <a:ext uri="{FF2B5EF4-FFF2-40B4-BE49-F238E27FC236}">
                    <a16:creationId xmlns:a16="http://schemas.microsoft.com/office/drawing/2014/main" id="{BDA1B047-FC2B-49B5-A081-E8CD5C987ED5}"/>
                  </a:ext>
                </a:extLst>
              </p:cNvPr>
              <p:cNvSpPr/>
              <p:nvPr/>
            </p:nvSpPr>
            <p:spPr>
              <a:xfrm rot="21105182">
                <a:off x="9367193" y="1586184"/>
                <a:ext cx="216983" cy="1881903"/>
              </a:xfrm>
              <a:prstGeom prst="can">
                <a:avLst>
                  <a:gd name="adj" fmla="val 67465"/>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7BE804C2-0D5D-4B8C-9669-3F194CFA99A3}"/>
                  </a:ext>
                </a:extLst>
              </p:cNvPr>
              <p:cNvGrpSpPr/>
              <p:nvPr/>
            </p:nvGrpSpPr>
            <p:grpSpPr>
              <a:xfrm>
                <a:off x="7975359" y="2950895"/>
                <a:ext cx="3053263" cy="2209497"/>
                <a:chOff x="5449330" y="1032513"/>
                <a:chExt cx="6437870" cy="4658771"/>
              </a:xfrm>
            </p:grpSpPr>
            <p:grpSp>
              <p:nvGrpSpPr>
                <p:cNvPr id="15" name="组合 14">
                  <a:extLst>
                    <a:ext uri="{FF2B5EF4-FFF2-40B4-BE49-F238E27FC236}">
                      <a16:creationId xmlns:a16="http://schemas.microsoft.com/office/drawing/2014/main" id="{B419D472-9ACF-4BE8-A33C-C67306BC225A}"/>
                    </a:ext>
                  </a:extLst>
                </p:cNvPr>
                <p:cNvGrpSpPr/>
                <p:nvPr/>
              </p:nvGrpSpPr>
              <p:grpSpPr>
                <a:xfrm>
                  <a:off x="6174772" y="1032513"/>
                  <a:ext cx="5002156" cy="4658771"/>
                  <a:chOff x="6945649" y="3137798"/>
                  <a:chExt cx="2508252" cy="2336067"/>
                </a:xfrm>
              </p:grpSpPr>
              <p:sp>
                <p:nvSpPr>
                  <p:cNvPr id="326" name="平行四边形 325">
                    <a:extLst>
                      <a:ext uri="{FF2B5EF4-FFF2-40B4-BE49-F238E27FC236}">
                        <a16:creationId xmlns:a16="http://schemas.microsoft.com/office/drawing/2014/main" id="{B1B236A6-D965-4258-8613-DE67B95C6932}"/>
                      </a:ext>
                    </a:extLst>
                  </p:cNvPr>
                  <p:cNvSpPr/>
                  <p:nvPr/>
                </p:nvSpPr>
                <p:spPr>
                  <a:xfrm rot="12736245">
                    <a:off x="6945649" y="3396210"/>
                    <a:ext cx="2508252" cy="2077655"/>
                  </a:xfrm>
                  <a:prstGeom prst="parallelogram">
                    <a:avLst>
                      <a:gd name="adj" fmla="val 520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D949A18-A0A9-42E3-8BC9-88AB7B8B9810}"/>
                      </a:ext>
                    </a:extLst>
                  </p:cNvPr>
                  <p:cNvSpPr/>
                  <p:nvPr/>
                </p:nvSpPr>
                <p:spPr>
                  <a:xfrm rot="12736245">
                    <a:off x="6945649" y="3137798"/>
                    <a:ext cx="2508252" cy="2077655"/>
                  </a:xfrm>
                  <a:prstGeom prst="parallelogram">
                    <a:avLst>
                      <a:gd name="adj" fmla="val 5201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任意多边形: 形状 15">
                  <a:extLst>
                    <a:ext uri="{FF2B5EF4-FFF2-40B4-BE49-F238E27FC236}">
                      <a16:creationId xmlns:a16="http://schemas.microsoft.com/office/drawing/2014/main" id="{74477FF7-346F-456C-821C-881D3BF85803}"/>
                    </a:ext>
                  </a:extLst>
                </p:cNvPr>
                <p:cNvSpPr/>
                <p:nvPr/>
              </p:nvSpPr>
              <p:spPr>
                <a:xfrm>
                  <a:off x="7858897" y="2693773"/>
                  <a:ext cx="4028303" cy="2872946"/>
                </a:xfrm>
                <a:custGeom>
                  <a:avLst/>
                  <a:gdLst>
                    <a:gd name="connsiteX0" fmla="*/ 0 w 4028303"/>
                    <a:gd name="connsiteY0" fmla="*/ 2341605 h 2872946"/>
                    <a:gd name="connsiteX1" fmla="*/ 0 w 4028303"/>
                    <a:gd name="connsiteY1" fmla="*/ 2872946 h 2872946"/>
                    <a:gd name="connsiteX2" fmla="*/ 4028303 w 4028303"/>
                    <a:gd name="connsiteY2" fmla="*/ 518984 h 2872946"/>
                    <a:gd name="connsiteX3" fmla="*/ 4028303 w 4028303"/>
                    <a:gd name="connsiteY3" fmla="*/ 0 h 2872946"/>
                    <a:gd name="connsiteX4" fmla="*/ 0 w 4028303"/>
                    <a:gd name="connsiteY4" fmla="*/ 2341605 h 287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03" h="2872946">
                      <a:moveTo>
                        <a:pt x="0" y="2341605"/>
                      </a:moveTo>
                      <a:lnTo>
                        <a:pt x="0" y="2872946"/>
                      </a:lnTo>
                      <a:lnTo>
                        <a:pt x="4028303" y="518984"/>
                      </a:lnTo>
                      <a:lnTo>
                        <a:pt x="4028303" y="0"/>
                      </a:lnTo>
                      <a:lnTo>
                        <a:pt x="0" y="2341605"/>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B7ABC19-3E04-49DC-AF9A-6119290D93CF}"/>
                    </a:ext>
                  </a:extLst>
                </p:cNvPr>
                <p:cNvSpPr/>
                <p:nvPr/>
              </p:nvSpPr>
              <p:spPr>
                <a:xfrm>
                  <a:off x="5449330" y="3515497"/>
                  <a:ext cx="2403389" cy="2045044"/>
                </a:xfrm>
                <a:custGeom>
                  <a:avLst/>
                  <a:gdLst>
                    <a:gd name="connsiteX0" fmla="*/ 2403389 w 2403389"/>
                    <a:gd name="connsiteY0" fmla="*/ 1507525 h 2045044"/>
                    <a:gd name="connsiteX1" fmla="*/ 2403389 w 2403389"/>
                    <a:gd name="connsiteY1" fmla="*/ 2045044 h 2045044"/>
                    <a:gd name="connsiteX2" fmla="*/ 0 w 2403389"/>
                    <a:gd name="connsiteY2" fmla="*/ 518984 h 2045044"/>
                    <a:gd name="connsiteX3" fmla="*/ 0 w 2403389"/>
                    <a:gd name="connsiteY3" fmla="*/ 0 h 2045044"/>
                    <a:gd name="connsiteX4" fmla="*/ 2403389 w 2403389"/>
                    <a:gd name="connsiteY4" fmla="*/ 1507525 h 2045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389" h="2045044">
                      <a:moveTo>
                        <a:pt x="2403389" y="1507525"/>
                      </a:moveTo>
                      <a:lnTo>
                        <a:pt x="2403389" y="2045044"/>
                      </a:lnTo>
                      <a:lnTo>
                        <a:pt x="0" y="518984"/>
                      </a:lnTo>
                      <a:lnTo>
                        <a:pt x="0" y="0"/>
                      </a:lnTo>
                      <a:lnTo>
                        <a:pt x="2403389" y="1507525"/>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08D999FB-B60F-4CEF-878E-A93624BF9780}"/>
                </a:ext>
              </a:extLst>
            </p:cNvPr>
            <p:cNvGrpSpPr/>
            <p:nvPr/>
          </p:nvGrpSpPr>
          <p:grpSpPr>
            <a:xfrm>
              <a:off x="8060461" y="4640171"/>
              <a:ext cx="344147" cy="208311"/>
              <a:chOff x="4296823" y="4802714"/>
              <a:chExt cx="1652989" cy="1000548"/>
            </a:xfrm>
          </p:grpSpPr>
          <p:cxnSp>
            <p:nvCxnSpPr>
              <p:cNvPr id="23" name="直接连接符 22">
                <a:extLst>
                  <a:ext uri="{FF2B5EF4-FFF2-40B4-BE49-F238E27FC236}">
                    <a16:creationId xmlns:a16="http://schemas.microsoft.com/office/drawing/2014/main" id="{759B78BA-8EE4-4368-8ADC-43568CDB6A9D}"/>
                  </a:ext>
                </a:extLst>
              </p:cNvPr>
              <p:cNvCxnSpPr>
                <a:cxnSpLocks/>
              </p:cNvCxnSpPr>
              <p:nvPr/>
            </p:nvCxnSpPr>
            <p:spPr>
              <a:xfrm>
                <a:off x="4296823" y="5595485"/>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F9C7E5BB-D7C9-4B9A-B4B8-04C2076DEECF}"/>
                  </a:ext>
                </a:extLst>
              </p:cNvPr>
              <p:cNvCxnSpPr>
                <a:cxnSpLocks/>
              </p:cNvCxnSpPr>
              <p:nvPr/>
            </p:nvCxnSpPr>
            <p:spPr>
              <a:xfrm>
                <a:off x="4460169" y="549638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8E1EB7F6-A74D-468C-9C12-904725285890}"/>
                  </a:ext>
                </a:extLst>
              </p:cNvPr>
              <p:cNvCxnSpPr>
                <a:cxnSpLocks/>
              </p:cNvCxnSpPr>
              <p:nvPr/>
            </p:nvCxnSpPr>
            <p:spPr>
              <a:xfrm>
                <a:off x="4786861" y="529819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928B6863-B584-428A-ADD2-E96CA8BDB39F}"/>
                  </a:ext>
                </a:extLst>
              </p:cNvPr>
              <p:cNvCxnSpPr>
                <a:cxnSpLocks/>
              </p:cNvCxnSpPr>
              <p:nvPr/>
            </p:nvCxnSpPr>
            <p:spPr>
              <a:xfrm>
                <a:off x="5113553" y="5100002"/>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FFF4F20F-343E-4ED6-8CB6-454C2DBAF19E}"/>
                  </a:ext>
                </a:extLst>
              </p:cNvPr>
              <p:cNvCxnSpPr>
                <a:cxnSpLocks/>
              </p:cNvCxnSpPr>
              <p:nvPr/>
            </p:nvCxnSpPr>
            <p:spPr>
              <a:xfrm>
                <a:off x="5440245" y="490181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EB4FE72C-C29B-44E5-A051-2314C7B4B1BE}"/>
                  </a:ext>
                </a:extLst>
              </p:cNvPr>
              <p:cNvCxnSpPr>
                <a:cxnSpLocks/>
              </p:cNvCxnSpPr>
              <p:nvPr/>
            </p:nvCxnSpPr>
            <p:spPr>
              <a:xfrm>
                <a:off x="5603593" y="480271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D0366A84-111F-4675-BFA2-A2304A5C1296}"/>
                  </a:ext>
                </a:extLst>
              </p:cNvPr>
              <p:cNvCxnSpPr>
                <a:cxnSpLocks/>
              </p:cNvCxnSpPr>
              <p:nvPr/>
            </p:nvCxnSpPr>
            <p:spPr>
              <a:xfrm>
                <a:off x="4623515" y="539729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0325A122-8F02-4D40-BD99-B045E9A5F262}"/>
                  </a:ext>
                </a:extLst>
              </p:cNvPr>
              <p:cNvCxnSpPr>
                <a:cxnSpLocks/>
              </p:cNvCxnSpPr>
              <p:nvPr/>
            </p:nvCxnSpPr>
            <p:spPr>
              <a:xfrm>
                <a:off x="4950207" y="5199098"/>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190989C4-7F0D-4AC2-A277-BEF163576083}"/>
                  </a:ext>
                </a:extLst>
              </p:cNvPr>
              <p:cNvCxnSpPr>
                <a:cxnSpLocks/>
              </p:cNvCxnSpPr>
              <p:nvPr/>
            </p:nvCxnSpPr>
            <p:spPr>
              <a:xfrm>
                <a:off x="5276899" y="500090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grpSp>
      </p:grpSp>
      <p:sp>
        <p:nvSpPr>
          <p:cNvPr id="344" name="任意多边形: 形状 343">
            <a:extLst>
              <a:ext uri="{FF2B5EF4-FFF2-40B4-BE49-F238E27FC236}">
                <a16:creationId xmlns:a16="http://schemas.microsoft.com/office/drawing/2014/main" id="{B69C209B-3183-4BAB-A770-1430DBEB7B28}"/>
              </a:ext>
            </a:extLst>
          </p:cNvPr>
          <p:cNvSpPr/>
          <p:nvPr/>
        </p:nvSpPr>
        <p:spPr>
          <a:xfrm rot="18859175" flipV="1">
            <a:off x="6728956" y="3780142"/>
            <a:ext cx="761489" cy="1559689"/>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2" name="组合 91">
            <a:extLst>
              <a:ext uri="{FF2B5EF4-FFF2-40B4-BE49-F238E27FC236}">
                <a16:creationId xmlns:a16="http://schemas.microsoft.com/office/drawing/2014/main" id="{8158C91E-D6CB-4CAB-BBB1-3E47911B70AF}"/>
              </a:ext>
            </a:extLst>
          </p:cNvPr>
          <p:cNvGrpSpPr/>
          <p:nvPr/>
        </p:nvGrpSpPr>
        <p:grpSpPr>
          <a:xfrm>
            <a:off x="7114065" y="633091"/>
            <a:ext cx="1489059" cy="1489059"/>
            <a:chOff x="9092966" y="4574600"/>
            <a:chExt cx="905093" cy="905093"/>
          </a:xfrm>
        </p:grpSpPr>
        <p:pic>
          <p:nvPicPr>
            <p:cNvPr id="93" name="图片 92">
              <a:extLst>
                <a:ext uri="{FF2B5EF4-FFF2-40B4-BE49-F238E27FC236}">
                  <a16:creationId xmlns:a16="http://schemas.microsoft.com/office/drawing/2014/main" id="{CCAC281D-6DD7-4C00-AA6D-2EA9B376F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94" name="图片 93">
              <a:extLst>
                <a:ext uri="{FF2B5EF4-FFF2-40B4-BE49-F238E27FC236}">
                  <a16:creationId xmlns:a16="http://schemas.microsoft.com/office/drawing/2014/main" id="{3B343C2B-F1BE-46AE-9FF1-7C29FD4F1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7" name="任意多边形: 形状 6">
            <a:extLst>
              <a:ext uri="{FF2B5EF4-FFF2-40B4-BE49-F238E27FC236}">
                <a16:creationId xmlns:a16="http://schemas.microsoft.com/office/drawing/2014/main" id="{997BF149-D80D-4467-846B-0839388EC005}"/>
              </a:ext>
            </a:extLst>
          </p:cNvPr>
          <p:cNvSpPr/>
          <p:nvPr/>
        </p:nvSpPr>
        <p:spPr>
          <a:xfrm>
            <a:off x="6675738" y="1793028"/>
            <a:ext cx="642467" cy="1775637"/>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996102"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任意多边形: 形状 1">
            <a:extLst>
              <a:ext uri="{FF2B5EF4-FFF2-40B4-BE49-F238E27FC236}">
                <a16:creationId xmlns:a16="http://schemas.microsoft.com/office/drawing/2014/main" id="{34ABE1C7-B276-488E-A4B2-749F9159ABE2}"/>
              </a:ext>
            </a:extLst>
          </p:cNvPr>
          <p:cNvSpPr/>
          <p:nvPr/>
        </p:nvSpPr>
        <p:spPr>
          <a:xfrm>
            <a:off x="2866935" y="3327014"/>
            <a:ext cx="1852246" cy="302882"/>
          </a:xfrm>
          <a:custGeom>
            <a:avLst/>
            <a:gdLst>
              <a:gd name="connsiteX0" fmla="*/ 0 w 1852246"/>
              <a:gd name="connsiteY0" fmla="*/ 0 h 461229"/>
              <a:gd name="connsiteX1" fmla="*/ 504092 w 1852246"/>
              <a:gd name="connsiteY1" fmla="*/ 457200 h 461229"/>
              <a:gd name="connsiteX2" fmla="*/ 1242646 w 1852246"/>
              <a:gd name="connsiteY2" fmla="*/ 234462 h 461229"/>
              <a:gd name="connsiteX3" fmla="*/ 1852246 w 1852246"/>
              <a:gd name="connsiteY3" fmla="*/ 433754 h 461229"/>
            </a:gdLst>
            <a:ahLst/>
            <a:cxnLst>
              <a:cxn ang="0">
                <a:pos x="connsiteX0" y="connsiteY0"/>
              </a:cxn>
              <a:cxn ang="0">
                <a:pos x="connsiteX1" y="connsiteY1"/>
              </a:cxn>
              <a:cxn ang="0">
                <a:pos x="connsiteX2" y="connsiteY2"/>
              </a:cxn>
              <a:cxn ang="0">
                <a:pos x="connsiteX3" y="connsiteY3"/>
              </a:cxn>
            </a:cxnLst>
            <a:rect l="l" t="t" r="r" b="b"/>
            <a:pathLst>
              <a:path w="1852246" h="461229">
                <a:moveTo>
                  <a:pt x="0" y="0"/>
                </a:moveTo>
                <a:cubicBezTo>
                  <a:pt x="148492" y="209061"/>
                  <a:pt x="296984" y="418123"/>
                  <a:pt x="504092" y="457200"/>
                </a:cubicBezTo>
                <a:cubicBezTo>
                  <a:pt x="711200" y="496277"/>
                  <a:pt x="1017954" y="238370"/>
                  <a:pt x="1242646" y="234462"/>
                </a:cubicBezTo>
                <a:cubicBezTo>
                  <a:pt x="1467338" y="230554"/>
                  <a:pt x="1659792" y="332154"/>
                  <a:pt x="1852246" y="4337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D6D2ED77-3493-4F68-8BB0-A170AD701BCD}"/>
              </a:ext>
            </a:extLst>
          </p:cNvPr>
          <p:cNvGrpSpPr/>
          <p:nvPr/>
        </p:nvGrpSpPr>
        <p:grpSpPr>
          <a:xfrm>
            <a:off x="8676894" y="5694269"/>
            <a:ext cx="450527" cy="829087"/>
            <a:chOff x="2398874" y="1268291"/>
            <a:chExt cx="2115839" cy="3893700"/>
          </a:xfrm>
        </p:grpSpPr>
        <p:sp>
          <p:nvSpPr>
            <p:cNvPr id="96" name="矩形: 圆角 95">
              <a:extLst>
                <a:ext uri="{FF2B5EF4-FFF2-40B4-BE49-F238E27FC236}">
                  <a16:creationId xmlns:a16="http://schemas.microsoft.com/office/drawing/2014/main" id="{C546D73C-2FFD-470C-8FF1-D537F442FCEC}"/>
                </a:ext>
              </a:extLst>
            </p:cNvPr>
            <p:cNvSpPr/>
            <p:nvPr/>
          </p:nvSpPr>
          <p:spPr>
            <a:xfrm>
              <a:off x="2405088" y="1532340"/>
              <a:ext cx="2109625" cy="3629651"/>
            </a:xfrm>
            <a:prstGeom prst="roundRect">
              <a:avLst>
                <a:gd name="adj" fmla="val 4229"/>
              </a:avLst>
            </a:prstGeom>
            <a:solidFill>
              <a:schemeClr val="tx2">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2257706E-AF5D-49A0-B612-549D73648C44}"/>
                </a:ext>
              </a:extLst>
            </p:cNvPr>
            <p:cNvGrpSpPr/>
            <p:nvPr/>
          </p:nvGrpSpPr>
          <p:grpSpPr>
            <a:xfrm>
              <a:off x="2398874" y="1268291"/>
              <a:ext cx="2109626" cy="3629653"/>
              <a:chOff x="2398874" y="1268291"/>
              <a:chExt cx="2109626" cy="3629653"/>
            </a:xfrm>
            <a:scene3d>
              <a:camera prst="isometricTopUp"/>
              <a:lightRig rig="threePt" dir="t"/>
            </a:scene3d>
          </p:grpSpPr>
          <p:sp>
            <p:nvSpPr>
              <p:cNvPr id="98" name="矩形: 圆角 97">
                <a:extLst>
                  <a:ext uri="{FF2B5EF4-FFF2-40B4-BE49-F238E27FC236}">
                    <a16:creationId xmlns:a16="http://schemas.microsoft.com/office/drawing/2014/main" id="{4F0877A3-300B-4618-A909-F5323517322F}"/>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FC8F73B-B381-4FCE-9A52-AB6F67D04FBD}"/>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5B5A77C-F5C1-46CF-8EBB-CE2A33EF67BD}"/>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1" name="组合 100">
            <a:extLst>
              <a:ext uri="{FF2B5EF4-FFF2-40B4-BE49-F238E27FC236}">
                <a16:creationId xmlns:a16="http://schemas.microsoft.com/office/drawing/2014/main" id="{E02B0EA4-F573-4ABB-922D-DB72A95033CC}"/>
              </a:ext>
            </a:extLst>
          </p:cNvPr>
          <p:cNvGrpSpPr/>
          <p:nvPr/>
        </p:nvGrpSpPr>
        <p:grpSpPr>
          <a:xfrm>
            <a:off x="9678821" y="4073025"/>
            <a:ext cx="1589397" cy="1429529"/>
            <a:chOff x="1291724" y="642745"/>
            <a:chExt cx="7437681" cy="6689572"/>
          </a:xfrm>
        </p:grpSpPr>
        <p:grpSp>
          <p:nvGrpSpPr>
            <p:cNvPr id="102" name="组合 101">
              <a:extLst>
                <a:ext uri="{FF2B5EF4-FFF2-40B4-BE49-F238E27FC236}">
                  <a16:creationId xmlns:a16="http://schemas.microsoft.com/office/drawing/2014/main" id="{7073DAB8-AC4F-489E-8422-C49C85C7E237}"/>
                </a:ext>
              </a:extLst>
            </p:cNvPr>
            <p:cNvGrpSpPr/>
            <p:nvPr/>
          </p:nvGrpSpPr>
          <p:grpSpPr>
            <a:xfrm>
              <a:off x="1291724" y="642745"/>
              <a:ext cx="7437681" cy="6689572"/>
              <a:chOff x="4331234" y="137135"/>
              <a:chExt cx="4390216" cy="3948630"/>
            </a:xfrm>
          </p:grpSpPr>
          <p:sp>
            <p:nvSpPr>
              <p:cNvPr id="213" name="平行四边形 212">
                <a:extLst>
                  <a:ext uri="{FF2B5EF4-FFF2-40B4-BE49-F238E27FC236}">
                    <a16:creationId xmlns:a16="http://schemas.microsoft.com/office/drawing/2014/main" id="{BD1B6024-6A64-4746-BF27-CF291C5AF44B}"/>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4" name="组合 213">
                <a:extLst>
                  <a:ext uri="{FF2B5EF4-FFF2-40B4-BE49-F238E27FC236}">
                    <a16:creationId xmlns:a16="http://schemas.microsoft.com/office/drawing/2014/main" id="{9627AE62-9E65-49FE-AB38-3B1891C3058B}"/>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215" name="平行四边形 214">
                  <a:extLst>
                    <a:ext uri="{FF2B5EF4-FFF2-40B4-BE49-F238E27FC236}">
                      <a16:creationId xmlns:a16="http://schemas.microsoft.com/office/drawing/2014/main" id="{FDF231E6-3CA2-4AF7-89A8-70B294B1A697}"/>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6" name="平行四边形 215">
                  <a:extLst>
                    <a:ext uri="{FF2B5EF4-FFF2-40B4-BE49-F238E27FC236}">
                      <a16:creationId xmlns:a16="http://schemas.microsoft.com/office/drawing/2014/main" id="{51AAA3E3-EC53-418C-BC42-72E3E86A997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7" name="平行四边形 216">
                  <a:extLst>
                    <a:ext uri="{FF2B5EF4-FFF2-40B4-BE49-F238E27FC236}">
                      <a16:creationId xmlns:a16="http://schemas.microsoft.com/office/drawing/2014/main" id="{CCB07F61-7F38-41EC-90F2-55E1A8678A20}"/>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103" name="组合 102">
              <a:extLst>
                <a:ext uri="{FF2B5EF4-FFF2-40B4-BE49-F238E27FC236}">
                  <a16:creationId xmlns:a16="http://schemas.microsoft.com/office/drawing/2014/main" id="{5C7DC9E0-17CA-44D0-922F-C44A952996B5}"/>
                </a:ext>
              </a:extLst>
            </p:cNvPr>
            <p:cNvGrpSpPr/>
            <p:nvPr/>
          </p:nvGrpSpPr>
          <p:grpSpPr>
            <a:xfrm>
              <a:off x="3615057" y="3429000"/>
              <a:ext cx="4162950" cy="2599572"/>
              <a:chOff x="3615056" y="2914303"/>
              <a:chExt cx="4987185" cy="3114269"/>
            </a:xfrm>
          </p:grpSpPr>
          <p:grpSp>
            <p:nvGrpSpPr>
              <p:cNvPr id="104" name="组合 103">
                <a:extLst>
                  <a:ext uri="{FF2B5EF4-FFF2-40B4-BE49-F238E27FC236}">
                    <a16:creationId xmlns:a16="http://schemas.microsoft.com/office/drawing/2014/main" id="{1F4BFB28-0F9D-4DD4-B880-F28442CD0EC7}"/>
                  </a:ext>
                </a:extLst>
              </p:cNvPr>
              <p:cNvGrpSpPr/>
              <p:nvPr/>
            </p:nvGrpSpPr>
            <p:grpSpPr>
              <a:xfrm>
                <a:off x="3787805" y="4984034"/>
                <a:ext cx="1510876" cy="1044538"/>
                <a:chOff x="3787805" y="4984034"/>
                <a:chExt cx="1510876" cy="1044538"/>
              </a:xfrm>
            </p:grpSpPr>
            <p:sp>
              <p:nvSpPr>
                <p:cNvPr id="207" name="平行四边形 206">
                  <a:extLst>
                    <a:ext uri="{FF2B5EF4-FFF2-40B4-BE49-F238E27FC236}">
                      <a16:creationId xmlns:a16="http://schemas.microsoft.com/office/drawing/2014/main" id="{EE5DCD84-8FE2-4C64-8EB8-1AE19BB7F34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8" name="平行四边形 207">
                  <a:extLst>
                    <a:ext uri="{FF2B5EF4-FFF2-40B4-BE49-F238E27FC236}">
                      <a16:creationId xmlns:a16="http://schemas.microsoft.com/office/drawing/2014/main" id="{2F5641B1-EA11-45EB-935D-99D759AFA70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9" name="平行四边形 208">
                  <a:extLst>
                    <a:ext uri="{FF2B5EF4-FFF2-40B4-BE49-F238E27FC236}">
                      <a16:creationId xmlns:a16="http://schemas.microsoft.com/office/drawing/2014/main" id="{3C2F43D0-3606-43D9-AB0B-7AE17E63D4D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0" name="平行四边形 209">
                  <a:extLst>
                    <a:ext uri="{FF2B5EF4-FFF2-40B4-BE49-F238E27FC236}">
                      <a16:creationId xmlns:a16="http://schemas.microsoft.com/office/drawing/2014/main" id="{3862209C-3D18-4836-971D-C2BD705079C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1" name="平行四边形 210">
                  <a:extLst>
                    <a:ext uri="{FF2B5EF4-FFF2-40B4-BE49-F238E27FC236}">
                      <a16:creationId xmlns:a16="http://schemas.microsoft.com/office/drawing/2014/main" id="{0810487A-BD3A-47C6-827E-C7AA2DC8852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2" name="平行四边形 211">
                  <a:extLst>
                    <a:ext uri="{FF2B5EF4-FFF2-40B4-BE49-F238E27FC236}">
                      <a16:creationId xmlns:a16="http://schemas.microsoft.com/office/drawing/2014/main" id="{1332A0B1-38E1-40B1-82A1-3C390F3453D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5" name="组合 104">
                <a:extLst>
                  <a:ext uri="{FF2B5EF4-FFF2-40B4-BE49-F238E27FC236}">
                    <a16:creationId xmlns:a16="http://schemas.microsoft.com/office/drawing/2014/main" id="{34EEEA08-1150-4FD4-9EC8-3B01E45C2A82}"/>
                  </a:ext>
                </a:extLst>
              </p:cNvPr>
              <p:cNvGrpSpPr/>
              <p:nvPr/>
            </p:nvGrpSpPr>
            <p:grpSpPr>
              <a:xfrm>
                <a:off x="4081268" y="4805960"/>
                <a:ext cx="1510876" cy="1044538"/>
                <a:chOff x="3787805" y="4984034"/>
                <a:chExt cx="1510876" cy="1044538"/>
              </a:xfrm>
            </p:grpSpPr>
            <p:sp>
              <p:nvSpPr>
                <p:cNvPr id="201" name="平行四边形 200">
                  <a:extLst>
                    <a:ext uri="{FF2B5EF4-FFF2-40B4-BE49-F238E27FC236}">
                      <a16:creationId xmlns:a16="http://schemas.microsoft.com/office/drawing/2014/main" id="{874DC5D7-E98C-4842-ABBD-6E068575F40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2" name="平行四边形 201">
                  <a:extLst>
                    <a:ext uri="{FF2B5EF4-FFF2-40B4-BE49-F238E27FC236}">
                      <a16:creationId xmlns:a16="http://schemas.microsoft.com/office/drawing/2014/main" id="{88F01F5F-3751-48E2-92DC-AE637DF1084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3" name="平行四边形 202">
                  <a:extLst>
                    <a:ext uri="{FF2B5EF4-FFF2-40B4-BE49-F238E27FC236}">
                      <a16:creationId xmlns:a16="http://schemas.microsoft.com/office/drawing/2014/main" id="{02AD3920-A1FB-49F1-8459-049705B730E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4" name="平行四边形 203">
                  <a:extLst>
                    <a:ext uri="{FF2B5EF4-FFF2-40B4-BE49-F238E27FC236}">
                      <a16:creationId xmlns:a16="http://schemas.microsoft.com/office/drawing/2014/main" id="{73A02E2A-E9F6-4F61-A9C0-5B1768DA82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5" name="平行四边形 204">
                  <a:extLst>
                    <a:ext uri="{FF2B5EF4-FFF2-40B4-BE49-F238E27FC236}">
                      <a16:creationId xmlns:a16="http://schemas.microsoft.com/office/drawing/2014/main" id="{2674BA4E-176C-4CFE-A4F4-7FE0E1A3E09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6" name="平行四边形 205">
                  <a:extLst>
                    <a:ext uri="{FF2B5EF4-FFF2-40B4-BE49-F238E27FC236}">
                      <a16:creationId xmlns:a16="http://schemas.microsoft.com/office/drawing/2014/main" id="{30A9AFD2-9720-4AEE-A507-7E83D80FBF1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6" name="组合 105">
                <a:extLst>
                  <a:ext uri="{FF2B5EF4-FFF2-40B4-BE49-F238E27FC236}">
                    <a16:creationId xmlns:a16="http://schemas.microsoft.com/office/drawing/2014/main" id="{6689C2BE-C182-4EF0-9C75-B78A8A5F9D79}"/>
                  </a:ext>
                </a:extLst>
              </p:cNvPr>
              <p:cNvGrpSpPr/>
              <p:nvPr/>
            </p:nvGrpSpPr>
            <p:grpSpPr>
              <a:xfrm>
                <a:off x="4368592" y="4626455"/>
                <a:ext cx="1510876" cy="1044538"/>
                <a:chOff x="3787805" y="4984034"/>
                <a:chExt cx="1510876" cy="1044538"/>
              </a:xfrm>
            </p:grpSpPr>
            <p:sp>
              <p:nvSpPr>
                <p:cNvPr id="195" name="平行四边形 194">
                  <a:extLst>
                    <a:ext uri="{FF2B5EF4-FFF2-40B4-BE49-F238E27FC236}">
                      <a16:creationId xmlns:a16="http://schemas.microsoft.com/office/drawing/2014/main" id="{9FFE7E98-AA0D-4BB0-B0A2-B8E5FCAC54A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6" name="平行四边形 195">
                  <a:extLst>
                    <a:ext uri="{FF2B5EF4-FFF2-40B4-BE49-F238E27FC236}">
                      <a16:creationId xmlns:a16="http://schemas.microsoft.com/office/drawing/2014/main" id="{12C752A0-6F17-495E-8EE2-31AA59411DD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7" name="平行四边形 196">
                  <a:extLst>
                    <a:ext uri="{FF2B5EF4-FFF2-40B4-BE49-F238E27FC236}">
                      <a16:creationId xmlns:a16="http://schemas.microsoft.com/office/drawing/2014/main" id="{35DEB754-37CC-4535-9404-F5EDF986B5E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8" name="平行四边形 197">
                  <a:extLst>
                    <a:ext uri="{FF2B5EF4-FFF2-40B4-BE49-F238E27FC236}">
                      <a16:creationId xmlns:a16="http://schemas.microsoft.com/office/drawing/2014/main" id="{2DD0FA3C-D225-4096-B2CB-E4ACA413B72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9" name="平行四边形 198">
                  <a:extLst>
                    <a:ext uri="{FF2B5EF4-FFF2-40B4-BE49-F238E27FC236}">
                      <a16:creationId xmlns:a16="http://schemas.microsoft.com/office/drawing/2014/main" id="{AD36E662-F4FB-41CC-B224-DCA49398C86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0" name="平行四边形 199">
                  <a:extLst>
                    <a:ext uri="{FF2B5EF4-FFF2-40B4-BE49-F238E27FC236}">
                      <a16:creationId xmlns:a16="http://schemas.microsoft.com/office/drawing/2014/main" id="{82D5670B-5DF5-4A4B-A8B1-225FDE1DCF6D}"/>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7" name="组合 106">
                <a:extLst>
                  <a:ext uri="{FF2B5EF4-FFF2-40B4-BE49-F238E27FC236}">
                    <a16:creationId xmlns:a16="http://schemas.microsoft.com/office/drawing/2014/main" id="{0E394B0A-DEB6-46AE-99EC-7D887D21AB32}"/>
                  </a:ext>
                </a:extLst>
              </p:cNvPr>
              <p:cNvGrpSpPr/>
              <p:nvPr/>
            </p:nvGrpSpPr>
            <p:grpSpPr>
              <a:xfrm>
                <a:off x="4696242" y="4435659"/>
                <a:ext cx="1510876" cy="1044538"/>
                <a:chOff x="3787805" y="4984034"/>
                <a:chExt cx="1510876" cy="1044538"/>
              </a:xfrm>
            </p:grpSpPr>
            <p:sp>
              <p:nvSpPr>
                <p:cNvPr id="189" name="平行四边形 188">
                  <a:extLst>
                    <a:ext uri="{FF2B5EF4-FFF2-40B4-BE49-F238E27FC236}">
                      <a16:creationId xmlns:a16="http://schemas.microsoft.com/office/drawing/2014/main" id="{D7151ADD-8D41-4EFC-A2C7-A7C84E42594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0" name="平行四边形 189">
                  <a:extLst>
                    <a:ext uri="{FF2B5EF4-FFF2-40B4-BE49-F238E27FC236}">
                      <a16:creationId xmlns:a16="http://schemas.microsoft.com/office/drawing/2014/main" id="{92DBB2F0-4A4B-4E31-8734-9731D2BF5554}"/>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1" name="平行四边形 190">
                  <a:extLst>
                    <a:ext uri="{FF2B5EF4-FFF2-40B4-BE49-F238E27FC236}">
                      <a16:creationId xmlns:a16="http://schemas.microsoft.com/office/drawing/2014/main" id="{7677D84A-84E0-4F05-B1DD-1FCB2DBFB376}"/>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2" name="平行四边形 191">
                  <a:extLst>
                    <a:ext uri="{FF2B5EF4-FFF2-40B4-BE49-F238E27FC236}">
                      <a16:creationId xmlns:a16="http://schemas.microsoft.com/office/drawing/2014/main" id="{8109122C-C6CC-40C1-B002-6466027C20E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3" name="平行四边形 192">
                  <a:extLst>
                    <a:ext uri="{FF2B5EF4-FFF2-40B4-BE49-F238E27FC236}">
                      <a16:creationId xmlns:a16="http://schemas.microsoft.com/office/drawing/2014/main" id="{C41A4FC6-6D97-48A5-A390-038D9227604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4" name="平行四边形 193">
                  <a:extLst>
                    <a:ext uri="{FF2B5EF4-FFF2-40B4-BE49-F238E27FC236}">
                      <a16:creationId xmlns:a16="http://schemas.microsoft.com/office/drawing/2014/main" id="{87137EBF-AEB6-4F69-BF32-F2385B4FD92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8" name="组合 107">
                <a:extLst>
                  <a:ext uri="{FF2B5EF4-FFF2-40B4-BE49-F238E27FC236}">
                    <a16:creationId xmlns:a16="http://schemas.microsoft.com/office/drawing/2014/main" id="{F8228D04-185A-4AEC-808B-6349D5EACBEA}"/>
                  </a:ext>
                </a:extLst>
              </p:cNvPr>
              <p:cNvGrpSpPr/>
              <p:nvPr/>
            </p:nvGrpSpPr>
            <p:grpSpPr>
              <a:xfrm>
                <a:off x="4989705" y="4257585"/>
                <a:ext cx="1510876" cy="1044538"/>
                <a:chOff x="3787805" y="4984034"/>
                <a:chExt cx="1510876" cy="1044538"/>
              </a:xfrm>
            </p:grpSpPr>
            <p:sp>
              <p:nvSpPr>
                <p:cNvPr id="183" name="平行四边形 182">
                  <a:extLst>
                    <a:ext uri="{FF2B5EF4-FFF2-40B4-BE49-F238E27FC236}">
                      <a16:creationId xmlns:a16="http://schemas.microsoft.com/office/drawing/2014/main" id="{CAE30953-C555-41DD-BE45-6C11F75ECB6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4" name="平行四边形 183">
                  <a:extLst>
                    <a:ext uri="{FF2B5EF4-FFF2-40B4-BE49-F238E27FC236}">
                      <a16:creationId xmlns:a16="http://schemas.microsoft.com/office/drawing/2014/main" id="{8585AA99-8F84-482C-A3FF-7D44C18CCB5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5" name="平行四边形 184">
                  <a:extLst>
                    <a:ext uri="{FF2B5EF4-FFF2-40B4-BE49-F238E27FC236}">
                      <a16:creationId xmlns:a16="http://schemas.microsoft.com/office/drawing/2014/main" id="{0C4C9CDF-886F-429E-AFC2-BFD180DF067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6" name="平行四边形 185">
                  <a:extLst>
                    <a:ext uri="{FF2B5EF4-FFF2-40B4-BE49-F238E27FC236}">
                      <a16:creationId xmlns:a16="http://schemas.microsoft.com/office/drawing/2014/main" id="{6B9CB797-4D37-4D6B-B9E7-4829CBE1CCD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7" name="平行四边形 186">
                  <a:extLst>
                    <a:ext uri="{FF2B5EF4-FFF2-40B4-BE49-F238E27FC236}">
                      <a16:creationId xmlns:a16="http://schemas.microsoft.com/office/drawing/2014/main" id="{E075CA47-0A9D-4FEE-8C86-9AD6C7D0A8D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8" name="平行四边形 187">
                  <a:extLst>
                    <a:ext uri="{FF2B5EF4-FFF2-40B4-BE49-F238E27FC236}">
                      <a16:creationId xmlns:a16="http://schemas.microsoft.com/office/drawing/2014/main" id="{F7C1B8D7-83D6-4918-B35B-6978F701638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9" name="组合 108">
                <a:extLst>
                  <a:ext uri="{FF2B5EF4-FFF2-40B4-BE49-F238E27FC236}">
                    <a16:creationId xmlns:a16="http://schemas.microsoft.com/office/drawing/2014/main" id="{C26F84B9-FC28-46BC-BD2F-E1B25B04E3C8}"/>
                  </a:ext>
                </a:extLst>
              </p:cNvPr>
              <p:cNvGrpSpPr/>
              <p:nvPr/>
            </p:nvGrpSpPr>
            <p:grpSpPr>
              <a:xfrm>
                <a:off x="5277029" y="4078080"/>
                <a:ext cx="1510876" cy="1044538"/>
                <a:chOff x="3787805" y="4984034"/>
                <a:chExt cx="1510876" cy="1044538"/>
              </a:xfrm>
            </p:grpSpPr>
            <p:sp>
              <p:nvSpPr>
                <p:cNvPr id="177" name="平行四边形 176">
                  <a:extLst>
                    <a:ext uri="{FF2B5EF4-FFF2-40B4-BE49-F238E27FC236}">
                      <a16:creationId xmlns:a16="http://schemas.microsoft.com/office/drawing/2014/main" id="{607F50A4-CF5B-48B5-BE90-24615EB24C6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8" name="平行四边形 177">
                  <a:extLst>
                    <a:ext uri="{FF2B5EF4-FFF2-40B4-BE49-F238E27FC236}">
                      <a16:creationId xmlns:a16="http://schemas.microsoft.com/office/drawing/2014/main" id="{D35B5147-D4ED-4C63-B0BB-8E92280C0ED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9" name="平行四边形 178">
                  <a:extLst>
                    <a:ext uri="{FF2B5EF4-FFF2-40B4-BE49-F238E27FC236}">
                      <a16:creationId xmlns:a16="http://schemas.microsoft.com/office/drawing/2014/main" id="{940A9522-870A-4773-BB74-1670514F6DD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0" name="平行四边形 179">
                  <a:extLst>
                    <a:ext uri="{FF2B5EF4-FFF2-40B4-BE49-F238E27FC236}">
                      <a16:creationId xmlns:a16="http://schemas.microsoft.com/office/drawing/2014/main" id="{FB9C1F67-8F49-40CE-A9EB-706562D5A63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1" name="平行四边形 180">
                  <a:extLst>
                    <a:ext uri="{FF2B5EF4-FFF2-40B4-BE49-F238E27FC236}">
                      <a16:creationId xmlns:a16="http://schemas.microsoft.com/office/drawing/2014/main" id="{F7701D43-BD4F-4D16-87CD-5CCB196125E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2" name="平行四边形 181">
                  <a:extLst>
                    <a:ext uri="{FF2B5EF4-FFF2-40B4-BE49-F238E27FC236}">
                      <a16:creationId xmlns:a16="http://schemas.microsoft.com/office/drawing/2014/main" id="{174A57E8-3793-4EC0-9C92-516BDD6ECB3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0" name="组合 109">
                <a:extLst>
                  <a:ext uri="{FF2B5EF4-FFF2-40B4-BE49-F238E27FC236}">
                    <a16:creationId xmlns:a16="http://schemas.microsoft.com/office/drawing/2014/main" id="{C3AD0C79-4EA1-49C9-9F63-313AD4DA59AA}"/>
                  </a:ext>
                </a:extLst>
              </p:cNvPr>
              <p:cNvGrpSpPr/>
              <p:nvPr/>
            </p:nvGrpSpPr>
            <p:grpSpPr>
              <a:xfrm>
                <a:off x="5608413" y="3887734"/>
                <a:ext cx="1510876" cy="1044538"/>
                <a:chOff x="3787805" y="4984034"/>
                <a:chExt cx="1510876" cy="1044538"/>
              </a:xfrm>
            </p:grpSpPr>
            <p:sp>
              <p:nvSpPr>
                <p:cNvPr id="171" name="平行四边形 170">
                  <a:extLst>
                    <a:ext uri="{FF2B5EF4-FFF2-40B4-BE49-F238E27FC236}">
                      <a16:creationId xmlns:a16="http://schemas.microsoft.com/office/drawing/2014/main" id="{FDF9027C-8EF6-486E-893F-9D5A00930D3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B5E756D2-58AD-47E5-8259-6299862DFC9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3" name="平行四边形 172">
                  <a:extLst>
                    <a:ext uri="{FF2B5EF4-FFF2-40B4-BE49-F238E27FC236}">
                      <a16:creationId xmlns:a16="http://schemas.microsoft.com/office/drawing/2014/main" id="{C91D2F89-D985-411F-BC8B-5099355B677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4" name="平行四边形 173">
                  <a:extLst>
                    <a:ext uri="{FF2B5EF4-FFF2-40B4-BE49-F238E27FC236}">
                      <a16:creationId xmlns:a16="http://schemas.microsoft.com/office/drawing/2014/main" id="{7111AC5A-5DEA-4597-ADBE-926310EEE4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5" name="平行四边形 174">
                  <a:extLst>
                    <a:ext uri="{FF2B5EF4-FFF2-40B4-BE49-F238E27FC236}">
                      <a16:creationId xmlns:a16="http://schemas.microsoft.com/office/drawing/2014/main" id="{12FF2ECF-2255-43ED-AC34-2BA8546AAF8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6" name="平行四边形 175">
                  <a:extLst>
                    <a:ext uri="{FF2B5EF4-FFF2-40B4-BE49-F238E27FC236}">
                      <a16:creationId xmlns:a16="http://schemas.microsoft.com/office/drawing/2014/main" id="{5B825E5F-FAC7-46FC-8E38-4A596D0EDFB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1" name="组合 110">
                <a:extLst>
                  <a:ext uri="{FF2B5EF4-FFF2-40B4-BE49-F238E27FC236}">
                    <a16:creationId xmlns:a16="http://schemas.microsoft.com/office/drawing/2014/main" id="{13B80A49-B98E-47F0-BED8-655BD67F64AC}"/>
                  </a:ext>
                </a:extLst>
              </p:cNvPr>
              <p:cNvGrpSpPr/>
              <p:nvPr/>
            </p:nvGrpSpPr>
            <p:grpSpPr>
              <a:xfrm>
                <a:off x="5901876" y="3709660"/>
                <a:ext cx="1510876" cy="1044538"/>
                <a:chOff x="3787805" y="4984034"/>
                <a:chExt cx="1510876" cy="1044538"/>
              </a:xfrm>
            </p:grpSpPr>
            <p:sp>
              <p:nvSpPr>
                <p:cNvPr id="165" name="平行四边形 164">
                  <a:extLst>
                    <a:ext uri="{FF2B5EF4-FFF2-40B4-BE49-F238E27FC236}">
                      <a16:creationId xmlns:a16="http://schemas.microsoft.com/office/drawing/2014/main" id="{663AF50F-3C19-4134-BC16-9FC1D34931B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320FEBA9-79C5-4108-85A4-53ABEBFDA093}"/>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3879E74D-3EBB-481C-80A7-088E4F81C28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8" name="平行四边形 167">
                  <a:extLst>
                    <a:ext uri="{FF2B5EF4-FFF2-40B4-BE49-F238E27FC236}">
                      <a16:creationId xmlns:a16="http://schemas.microsoft.com/office/drawing/2014/main" id="{F377EFDD-569B-44AD-A06E-9F7B5A3A788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9" name="平行四边形 168">
                  <a:extLst>
                    <a:ext uri="{FF2B5EF4-FFF2-40B4-BE49-F238E27FC236}">
                      <a16:creationId xmlns:a16="http://schemas.microsoft.com/office/drawing/2014/main" id="{8CC45494-C353-48FE-9552-54B91871F65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0" name="平行四边形 169">
                  <a:extLst>
                    <a:ext uri="{FF2B5EF4-FFF2-40B4-BE49-F238E27FC236}">
                      <a16:creationId xmlns:a16="http://schemas.microsoft.com/office/drawing/2014/main" id="{9E6F01A1-AF81-4AB0-84BC-7D60D0F660F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2" name="组合 111">
                <a:extLst>
                  <a:ext uri="{FF2B5EF4-FFF2-40B4-BE49-F238E27FC236}">
                    <a16:creationId xmlns:a16="http://schemas.microsoft.com/office/drawing/2014/main" id="{DD7D1E31-D7BA-4482-B314-2D3DB84BF6A6}"/>
                  </a:ext>
                </a:extLst>
              </p:cNvPr>
              <p:cNvGrpSpPr/>
              <p:nvPr/>
            </p:nvGrpSpPr>
            <p:grpSpPr>
              <a:xfrm>
                <a:off x="6189200" y="3530155"/>
                <a:ext cx="1510876" cy="1044538"/>
                <a:chOff x="3787805" y="4984034"/>
                <a:chExt cx="1510876" cy="1044538"/>
              </a:xfrm>
            </p:grpSpPr>
            <p:sp>
              <p:nvSpPr>
                <p:cNvPr id="139" name="平行四边形 138">
                  <a:extLst>
                    <a:ext uri="{FF2B5EF4-FFF2-40B4-BE49-F238E27FC236}">
                      <a16:creationId xmlns:a16="http://schemas.microsoft.com/office/drawing/2014/main" id="{95F6D930-DB8E-4004-B7AA-F264E59B240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535168E-3984-4ADB-A75A-F73AFA447CB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9CD5F7AE-7730-454D-B96A-AA9CC13DC6D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9C458FED-066A-4693-9C8D-EE96DE4C77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941B30B0-43B6-4775-9B69-BCCABEA12AD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983867DC-DE94-442A-97F8-53C91C457BCE}"/>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3" name="组合 112">
                <a:extLst>
                  <a:ext uri="{FF2B5EF4-FFF2-40B4-BE49-F238E27FC236}">
                    <a16:creationId xmlns:a16="http://schemas.microsoft.com/office/drawing/2014/main" id="{F2C5C201-E1CB-46F6-A912-5970299F9002}"/>
                  </a:ext>
                </a:extLst>
              </p:cNvPr>
              <p:cNvGrpSpPr/>
              <p:nvPr/>
            </p:nvGrpSpPr>
            <p:grpSpPr>
              <a:xfrm>
                <a:off x="6510578" y="3348836"/>
                <a:ext cx="1510876" cy="1044538"/>
                <a:chOff x="3787805" y="4984034"/>
                <a:chExt cx="1510876" cy="1044538"/>
              </a:xfrm>
            </p:grpSpPr>
            <p:sp>
              <p:nvSpPr>
                <p:cNvPr id="133" name="平行四边形 132">
                  <a:extLst>
                    <a:ext uri="{FF2B5EF4-FFF2-40B4-BE49-F238E27FC236}">
                      <a16:creationId xmlns:a16="http://schemas.microsoft.com/office/drawing/2014/main" id="{861FD20F-08CA-45B8-8EEB-21BE4BF8A28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9DD2CBD1-D0D3-4EAD-9E8D-22A4C4E7163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B348756F-14B0-4484-81D5-51B2DA64F46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4339462B-E5DD-4868-ADD4-35AEF62FEC1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DF00C256-E32F-42D5-909E-2B783BFD50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8" name="平行四边形 137">
                  <a:extLst>
                    <a:ext uri="{FF2B5EF4-FFF2-40B4-BE49-F238E27FC236}">
                      <a16:creationId xmlns:a16="http://schemas.microsoft.com/office/drawing/2014/main" id="{F2A5E47F-1DA5-4533-B469-3FFAEE25F7F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4" name="组合 113">
                <a:extLst>
                  <a:ext uri="{FF2B5EF4-FFF2-40B4-BE49-F238E27FC236}">
                    <a16:creationId xmlns:a16="http://schemas.microsoft.com/office/drawing/2014/main" id="{569B4C6D-0026-402B-A78A-F827A40E858F}"/>
                  </a:ext>
                </a:extLst>
              </p:cNvPr>
              <p:cNvGrpSpPr/>
              <p:nvPr/>
            </p:nvGrpSpPr>
            <p:grpSpPr>
              <a:xfrm>
                <a:off x="6804041" y="3170762"/>
                <a:ext cx="1510876" cy="1044538"/>
                <a:chOff x="3787805" y="4984034"/>
                <a:chExt cx="1510876" cy="1044538"/>
              </a:xfrm>
            </p:grpSpPr>
            <p:sp>
              <p:nvSpPr>
                <p:cNvPr id="127" name="平行四边形 126">
                  <a:extLst>
                    <a:ext uri="{FF2B5EF4-FFF2-40B4-BE49-F238E27FC236}">
                      <a16:creationId xmlns:a16="http://schemas.microsoft.com/office/drawing/2014/main" id="{7E8463FF-3F79-425E-99A4-CDEEFED936A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4EC1582E-2F30-4EE1-B0D1-AC12860218D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AF1AEDA-6DA2-44DF-94C5-7566924BBA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23B9105B-EC7B-4920-976A-981FC4EBFF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69D0CEE1-DBC1-4FDD-BC5A-5DF1D5B136A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2" name="平行四边形 131">
                  <a:extLst>
                    <a:ext uri="{FF2B5EF4-FFF2-40B4-BE49-F238E27FC236}">
                      <a16:creationId xmlns:a16="http://schemas.microsoft.com/office/drawing/2014/main" id="{772CF5A6-1F0C-4D9E-92B7-E57957F347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5" name="组合 114">
                <a:extLst>
                  <a:ext uri="{FF2B5EF4-FFF2-40B4-BE49-F238E27FC236}">
                    <a16:creationId xmlns:a16="http://schemas.microsoft.com/office/drawing/2014/main" id="{DDB7D6AB-8DB6-44A9-9E62-1A92A0DD1ED5}"/>
                  </a:ext>
                </a:extLst>
              </p:cNvPr>
              <p:cNvGrpSpPr/>
              <p:nvPr/>
            </p:nvGrpSpPr>
            <p:grpSpPr>
              <a:xfrm>
                <a:off x="7091365" y="2991257"/>
                <a:ext cx="1510876" cy="1044538"/>
                <a:chOff x="3787805" y="4984034"/>
                <a:chExt cx="1510876" cy="1044538"/>
              </a:xfrm>
            </p:grpSpPr>
            <p:sp>
              <p:nvSpPr>
                <p:cNvPr id="121" name="平行四边形 120">
                  <a:extLst>
                    <a:ext uri="{FF2B5EF4-FFF2-40B4-BE49-F238E27FC236}">
                      <a16:creationId xmlns:a16="http://schemas.microsoft.com/office/drawing/2014/main" id="{48385A31-4529-455D-BFAB-B6F69CF4B1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60EC7B4A-4724-4498-B05E-6901E48B16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9EC10550-1C11-40BF-B6EE-C73EE80FC4F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4EB443FC-35E5-456B-8014-76DF17B4274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064E3586-B04C-433C-A948-4C7FF3B0F1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6" name="平行四边形 125">
                  <a:extLst>
                    <a:ext uri="{FF2B5EF4-FFF2-40B4-BE49-F238E27FC236}">
                      <a16:creationId xmlns:a16="http://schemas.microsoft.com/office/drawing/2014/main" id="{04F80C0D-9C07-45E7-A4CA-B2456C348DC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16" name="平行四边形 115">
                <a:extLst>
                  <a:ext uri="{FF2B5EF4-FFF2-40B4-BE49-F238E27FC236}">
                    <a16:creationId xmlns:a16="http://schemas.microsoft.com/office/drawing/2014/main" id="{FB6BDE22-CB08-4A81-B9F9-5E0D4134E64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任意多边形: 形状 116">
                <a:extLst>
                  <a:ext uri="{FF2B5EF4-FFF2-40B4-BE49-F238E27FC236}">
                    <a16:creationId xmlns:a16="http://schemas.microsoft.com/office/drawing/2014/main" id="{3A5EA7DD-7EA0-4DB7-838C-6A98FD6F5BC9}"/>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18" name="平行四边形 117">
                <a:extLst>
                  <a:ext uri="{FF2B5EF4-FFF2-40B4-BE49-F238E27FC236}">
                    <a16:creationId xmlns:a16="http://schemas.microsoft.com/office/drawing/2014/main" id="{809F9BEA-9A14-4E3C-90F1-41366E6ACB94}"/>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任意多边形: 形状 118">
                <a:extLst>
                  <a:ext uri="{FF2B5EF4-FFF2-40B4-BE49-F238E27FC236}">
                    <a16:creationId xmlns:a16="http://schemas.microsoft.com/office/drawing/2014/main" id="{29C86BD5-E98C-42BE-805A-ECFF9CE58BC5}"/>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20" name="平行四边形 119">
                <a:extLst>
                  <a:ext uri="{FF2B5EF4-FFF2-40B4-BE49-F238E27FC236}">
                    <a16:creationId xmlns:a16="http://schemas.microsoft.com/office/drawing/2014/main" id="{224B0B74-5140-42F7-9270-CC7179CD961A}"/>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64" name="组合 63">
            <a:extLst>
              <a:ext uri="{FF2B5EF4-FFF2-40B4-BE49-F238E27FC236}">
                <a16:creationId xmlns:a16="http://schemas.microsoft.com/office/drawing/2014/main" id="{48D6151C-C342-4656-8061-31AC79DCD51F}"/>
              </a:ext>
            </a:extLst>
          </p:cNvPr>
          <p:cNvGrpSpPr/>
          <p:nvPr/>
        </p:nvGrpSpPr>
        <p:grpSpPr>
          <a:xfrm>
            <a:off x="438420" y="4083564"/>
            <a:ext cx="4230056" cy="2558921"/>
            <a:chOff x="438420" y="4083564"/>
            <a:chExt cx="4230056" cy="2558921"/>
          </a:xfrm>
        </p:grpSpPr>
        <p:grpSp>
          <p:nvGrpSpPr>
            <p:cNvPr id="218" name="组合 217">
              <a:extLst>
                <a:ext uri="{FF2B5EF4-FFF2-40B4-BE49-F238E27FC236}">
                  <a16:creationId xmlns:a16="http://schemas.microsoft.com/office/drawing/2014/main" id="{F6E80F63-EB5E-4A85-B0FD-A10698E88FE8}"/>
                </a:ext>
              </a:extLst>
            </p:cNvPr>
            <p:cNvGrpSpPr/>
            <p:nvPr/>
          </p:nvGrpSpPr>
          <p:grpSpPr>
            <a:xfrm>
              <a:off x="438420" y="4430805"/>
              <a:ext cx="2615493" cy="2211680"/>
              <a:chOff x="8572121" y="476857"/>
              <a:chExt cx="2615493" cy="2211680"/>
            </a:xfrm>
          </p:grpSpPr>
          <p:cxnSp>
            <p:nvCxnSpPr>
              <p:cNvPr id="219" name="连接符: 曲线 218">
                <a:extLst>
                  <a:ext uri="{FF2B5EF4-FFF2-40B4-BE49-F238E27FC236}">
                    <a16:creationId xmlns:a16="http://schemas.microsoft.com/office/drawing/2014/main" id="{4DBD18FD-4C8D-4842-826E-2659027A89B9}"/>
                  </a:ext>
                </a:extLst>
              </p:cNvPr>
              <p:cNvCxnSpPr>
                <a:cxnSpLocks/>
                <a:stCxn id="229"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20" name="连接符: 曲线 219">
                <a:extLst>
                  <a:ext uri="{FF2B5EF4-FFF2-40B4-BE49-F238E27FC236}">
                    <a16:creationId xmlns:a16="http://schemas.microsoft.com/office/drawing/2014/main" id="{CC4A1F31-451C-4AF1-935F-597C471C6587}"/>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21" name="组合 220">
                <a:extLst>
                  <a:ext uri="{FF2B5EF4-FFF2-40B4-BE49-F238E27FC236}">
                    <a16:creationId xmlns:a16="http://schemas.microsoft.com/office/drawing/2014/main" id="{DD6B52EF-1A62-4B2B-9284-3DE1B4C06E64}"/>
                  </a:ext>
                </a:extLst>
              </p:cNvPr>
              <p:cNvGrpSpPr/>
              <p:nvPr/>
            </p:nvGrpSpPr>
            <p:grpSpPr>
              <a:xfrm>
                <a:off x="8572121" y="933254"/>
                <a:ext cx="483591" cy="1045285"/>
                <a:chOff x="947725" y="3218393"/>
                <a:chExt cx="999863" cy="2228767"/>
              </a:xfrm>
            </p:grpSpPr>
            <p:grpSp>
              <p:nvGrpSpPr>
                <p:cNvPr id="260" name="组合 259">
                  <a:extLst>
                    <a:ext uri="{FF2B5EF4-FFF2-40B4-BE49-F238E27FC236}">
                      <a16:creationId xmlns:a16="http://schemas.microsoft.com/office/drawing/2014/main" id="{442BE312-21C2-4544-B238-6AF50BC69D41}"/>
                    </a:ext>
                  </a:extLst>
                </p:cNvPr>
                <p:cNvGrpSpPr/>
                <p:nvPr/>
              </p:nvGrpSpPr>
              <p:grpSpPr>
                <a:xfrm>
                  <a:off x="990364" y="3218393"/>
                  <a:ext cx="914584" cy="2081386"/>
                  <a:chOff x="1033004" y="3218393"/>
                  <a:chExt cx="914584" cy="2081386"/>
                </a:xfrm>
              </p:grpSpPr>
              <p:grpSp>
                <p:nvGrpSpPr>
                  <p:cNvPr id="262" name="组合 261">
                    <a:extLst>
                      <a:ext uri="{FF2B5EF4-FFF2-40B4-BE49-F238E27FC236}">
                        <a16:creationId xmlns:a16="http://schemas.microsoft.com/office/drawing/2014/main" id="{D5A21F82-4957-49A5-8593-F58B39B046EB}"/>
                      </a:ext>
                    </a:extLst>
                  </p:cNvPr>
                  <p:cNvGrpSpPr/>
                  <p:nvPr/>
                </p:nvGrpSpPr>
                <p:grpSpPr>
                  <a:xfrm>
                    <a:off x="1179360" y="3761125"/>
                    <a:ext cx="621873" cy="1538654"/>
                    <a:chOff x="1206927" y="3761125"/>
                    <a:chExt cx="621873" cy="1538654"/>
                  </a:xfrm>
                </p:grpSpPr>
                <p:sp>
                  <p:nvSpPr>
                    <p:cNvPr id="268" name="梯形 267">
                      <a:extLst>
                        <a:ext uri="{FF2B5EF4-FFF2-40B4-BE49-F238E27FC236}">
                          <a16:creationId xmlns:a16="http://schemas.microsoft.com/office/drawing/2014/main" id="{5B88FBA0-FEEB-4E04-ADD6-6CD4D3E0B5C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梯形 268">
                      <a:extLst>
                        <a:ext uri="{FF2B5EF4-FFF2-40B4-BE49-F238E27FC236}">
                          <a16:creationId xmlns:a16="http://schemas.microsoft.com/office/drawing/2014/main" id="{51CF0E89-7BBD-461D-AA02-99795DAA897B}"/>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平行四边形 269">
                      <a:extLst>
                        <a:ext uri="{FF2B5EF4-FFF2-40B4-BE49-F238E27FC236}">
                          <a16:creationId xmlns:a16="http://schemas.microsoft.com/office/drawing/2014/main" id="{BA0BA234-05C2-4BB3-9198-AB1A4FE0E457}"/>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平行四边形 270">
                      <a:extLst>
                        <a:ext uri="{FF2B5EF4-FFF2-40B4-BE49-F238E27FC236}">
                          <a16:creationId xmlns:a16="http://schemas.microsoft.com/office/drawing/2014/main" id="{5A160274-BCE5-4D43-B132-8442278C99A8}"/>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3" name="椭圆 262">
                    <a:extLst>
                      <a:ext uri="{FF2B5EF4-FFF2-40B4-BE49-F238E27FC236}">
                        <a16:creationId xmlns:a16="http://schemas.microsoft.com/office/drawing/2014/main" id="{33659D4E-8D4B-4B65-8B79-96DA0C786C41}"/>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空心弧 263">
                    <a:extLst>
                      <a:ext uri="{FF2B5EF4-FFF2-40B4-BE49-F238E27FC236}">
                        <a16:creationId xmlns:a16="http://schemas.microsoft.com/office/drawing/2014/main" id="{0E2FAFCA-5E52-4B04-85C2-E98ABE8C98D6}"/>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空心弧 264">
                    <a:extLst>
                      <a:ext uri="{FF2B5EF4-FFF2-40B4-BE49-F238E27FC236}">
                        <a16:creationId xmlns:a16="http://schemas.microsoft.com/office/drawing/2014/main" id="{DAE2B9AA-C0AF-4FFF-B189-6128A3F49110}"/>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7" name="空心弧 266">
                    <a:extLst>
                      <a:ext uri="{FF2B5EF4-FFF2-40B4-BE49-F238E27FC236}">
                        <a16:creationId xmlns:a16="http://schemas.microsoft.com/office/drawing/2014/main" id="{89AB365C-E488-48AA-87D4-80D79E59BE60}"/>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1" name="梯形 260">
                  <a:extLst>
                    <a:ext uri="{FF2B5EF4-FFF2-40B4-BE49-F238E27FC236}">
                      <a16:creationId xmlns:a16="http://schemas.microsoft.com/office/drawing/2014/main" id="{46D55BCA-A817-4B6D-9B06-DAD3B12F3B10}"/>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a:extLst>
                  <a:ext uri="{FF2B5EF4-FFF2-40B4-BE49-F238E27FC236}">
                    <a16:creationId xmlns:a16="http://schemas.microsoft.com/office/drawing/2014/main" id="{A5CBF94B-E84B-4E89-AF91-93BE3CA96565}"/>
                  </a:ext>
                </a:extLst>
              </p:cNvPr>
              <p:cNvGrpSpPr/>
              <p:nvPr/>
            </p:nvGrpSpPr>
            <p:grpSpPr>
              <a:xfrm>
                <a:off x="9615744" y="1681851"/>
                <a:ext cx="1090521" cy="1006686"/>
                <a:chOff x="2008514" y="4088015"/>
                <a:chExt cx="698028" cy="644365"/>
              </a:xfrm>
            </p:grpSpPr>
            <p:sp>
              <p:nvSpPr>
                <p:cNvPr id="236" name="菱形 235">
                  <a:extLst>
                    <a:ext uri="{FF2B5EF4-FFF2-40B4-BE49-F238E27FC236}">
                      <a16:creationId xmlns:a16="http://schemas.microsoft.com/office/drawing/2014/main" id="{4CB9DDDE-E15D-4D14-90D8-A9AADEB7A92D}"/>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37" name="组合 236">
                  <a:extLst>
                    <a:ext uri="{FF2B5EF4-FFF2-40B4-BE49-F238E27FC236}">
                      <a16:creationId xmlns:a16="http://schemas.microsoft.com/office/drawing/2014/main" id="{90DF9010-A482-4504-B36C-7C62B37D00F1}"/>
                    </a:ext>
                  </a:extLst>
                </p:cNvPr>
                <p:cNvGrpSpPr/>
                <p:nvPr/>
              </p:nvGrpSpPr>
              <p:grpSpPr>
                <a:xfrm>
                  <a:off x="2008993" y="4088015"/>
                  <a:ext cx="697549" cy="578444"/>
                  <a:chOff x="7529742" y="3795047"/>
                  <a:chExt cx="1979386" cy="1641409"/>
                </a:xfrm>
              </p:grpSpPr>
              <p:sp>
                <p:nvSpPr>
                  <p:cNvPr id="255" name="任意多边形: 形状 254">
                    <a:extLst>
                      <a:ext uri="{FF2B5EF4-FFF2-40B4-BE49-F238E27FC236}">
                        <a16:creationId xmlns:a16="http://schemas.microsoft.com/office/drawing/2014/main" id="{BFD6E503-E841-4726-A8E5-F3E275026821}"/>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5CF72B0B-DDD1-4E0D-9966-2CC9A81B7EBD}"/>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a:extLst>
                      <a:ext uri="{FF2B5EF4-FFF2-40B4-BE49-F238E27FC236}">
                        <a16:creationId xmlns:a16="http://schemas.microsoft.com/office/drawing/2014/main" id="{1A4E12E1-FCFF-4E20-B34C-9A9A8F2E2BD5}"/>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69F424D5-641D-4F97-B77B-136DDFDC0E28}"/>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菱形 258">
                    <a:extLst>
                      <a:ext uri="{FF2B5EF4-FFF2-40B4-BE49-F238E27FC236}">
                        <a16:creationId xmlns:a16="http://schemas.microsoft.com/office/drawing/2014/main" id="{157AE58C-68FA-4636-8132-EC2F041A61E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38" name="组合 237">
                  <a:extLst>
                    <a:ext uri="{FF2B5EF4-FFF2-40B4-BE49-F238E27FC236}">
                      <a16:creationId xmlns:a16="http://schemas.microsoft.com/office/drawing/2014/main" id="{A156188F-673B-42E6-BAF0-AE744E467B69}"/>
                    </a:ext>
                  </a:extLst>
                </p:cNvPr>
                <p:cNvGrpSpPr/>
                <p:nvPr/>
              </p:nvGrpSpPr>
              <p:grpSpPr>
                <a:xfrm>
                  <a:off x="2071526" y="4397696"/>
                  <a:ext cx="223707" cy="171828"/>
                  <a:chOff x="3128319" y="3943210"/>
                  <a:chExt cx="223707" cy="171828"/>
                </a:xfrm>
              </p:grpSpPr>
              <p:sp>
                <p:nvSpPr>
                  <p:cNvPr id="239" name="椭圆 238">
                    <a:extLst>
                      <a:ext uri="{FF2B5EF4-FFF2-40B4-BE49-F238E27FC236}">
                        <a16:creationId xmlns:a16="http://schemas.microsoft.com/office/drawing/2014/main" id="{19BE7C90-28C6-432B-B975-CBEF195A34AB}"/>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15F74BFC-032D-4868-8444-AA57AA67A5C1}"/>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52127CE9-7854-4A99-BCBF-FE36454DAC0F}"/>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A7E430AB-45C6-4136-A63D-AF61C3DCEF57}"/>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C37AC87-7A2E-42CF-B592-E7560B71BC2F}"/>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1883F891-E68C-49F3-9F94-640535FE88E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A4840380-4186-4A00-84B4-88865A965111}"/>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8367FE30-D6EA-439A-B46A-8126B41EAE6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39021DF-4BE1-4FC0-95AC-9BC1E72D0B98}"/>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43D55757-2778-49C5-B227-026D484C3895}"/>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07AEE298-B0D7-433B-9A68-B41DED63B955}"/>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D2A58641-89CA-4661-96AF-C026BFD06CC8}"/>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1840FC48-E312-4ED0-825C-EAB8B1102C0B}"/>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543F7F31-F4E9-41CD-B8C6-A2DF9DFD2B02}"/>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C01FC8BD-23AA-46E2-95EB-F6370E54C1B6}"/>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B96FC16D-FCF1-4E47-A79E-C1D5EC4B317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3" name="组合 222">
                <a:extLst>
                  <a:ext uri="{FF2B5EF4-FFF2-40B4-BE49-F238E27FC236}">
                    <a16:creationId xmlns:a16="http://schemas.microsoft.com/office/drawing/2014/main" id="{C6848008-9134-4F6A-8FE7-BFEA17D16E0B}"/>
                  </a:ext>
                </a:extLst>
              </p:cNvPr>
              <p:cNvGrpSpPr/>
              <p:nvPr/>
            </p:nvGrpSpPr>
            <p:grpSpPr>
              <a:xfrm>
                <a:off x="10704023" y="476857"/>
                <a:ext cx="483591" cy="1079776"/>
                <a:chOff x="2253762" y="3511369"/>
                <a:chExt cx="1289538" cy="2969317"/>
              </a:xfrm>
            </p:grpSpPr>
            <p:grpSp>
              <p:nvGrpSpPr>
                <p:cNvPr id="224" name="组合 223">
                  <a:extLst>
                    <a:ext uri="{FF2B5EF4-FFF2-40B4-BE49-F238E27FC236}">
                      <a16:creationId xmlns:a16="http://schemas.microsoft.com/office/drawing/2014/main" id="{8DB00EED-DCB0-40D1-9AEF-6B36235ABA5C}"/>
                    </a:ext>
                  </a:extLst>
                </p:cNvPr>
                <p:cNvGrpSpPr/>
                <p:nvPr/>
              </p:nvGrpSpPr>
              <p:grpSpPr>
                <a:xfrm>
                  <a:off x="2253762" y="4026379"/>
                  <a:ext cx="1289538" cy="2454307"/>
                  <a:chOff x="947725" y="3544176"/>
                  <a:chExt cx="999863" cy="1902984"/>
                </a:xfrm>
              </p:grpSpPr>
              <p:grpSp>
                <p:nvGrpSpPr>
                  <p:cNvPr id="228" name="组合 227">
                    <a:extLst>
                      <a:ext uri="{FF2B5EF4-FFF2-40B4-BE49-F238E27FC236}">
                        <a16:creationId xmlns:a16="http://schemas.microsoft.com/office/drawing/2014/main" id="{5F7C622C-ADF4-454C-B2A6-99573DA0A866}"/>
                      </a:ext>
                    </a:extLst>
                  </p:cNvPr>
                  <p:cNvGrpSpPr/>
                  <p:nvPr/>
                </p:nvGrpSpPr>
                <p:grpSpPr>
                  <a:xfrm>
                    <a:off x="1136720" y="3544176"/>
                    <a:ext cx="621873" cy="1755603"/>
                    <a:chOff x="1179360" y="3544176"/>
                    <a:chExt cx="621873" cy="1755603"/>
                  </a:xfrm>
                </p:grpSpPr>
                <p:grpSp>
                  <p:nvGrpSpPr>
                    <p:cNvPr id="230" name="组合 229">
                      <a:extLst>
                        <a:ext uri="{FF2B5EF4-FFF2-40B4-BE49-F238E27FC236}">
                          <a16:creationId xmlns:a16="http://schemas.microsoft.com/office/drawing/2014/main" id="{FE2D5DFA-064B-4DC0-9EF0-E0AE40E89DAA}"/>
                        </a:ext>
                      </a:extLst>
                    </p:cNvPr>
                    <p:cNvGrpSpPr/>
                    <p:nvPr/>
                  </p:nvGrpSpPr>
                  <p:grpSpPr>
                    <a:xfrm>
                      <a:off x="1179360" y="3761125"/>
                      <a:ext cx="621873" cy="1538654"/>
                      <a:chOff x="1206927" y="3761125"/>
                      <a:chExt cx="621873" cy="1538654"/>
                    </a:xfrm>
                  </p:grpSpPr>
                  <p:sp>
                    <p:nvSpPr>
                      <p:cNvPr id="232" name="梯形 231">
                        <a:extLst>
                          <a:ext uri="{FF2B5EF4-FFF2-40B4-BE49-F238E27FC236}">
                            <a16:creationId xmlns:a16="http://schemas.microsoft.com/office/drawing/2014/main" id="{5853ADA0-278F-4FA3-8BCA-EB3150A3ABE9}"/>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梯形 232">
                        <a:extLst>
                          <a:ext uri="{FF2B5EF4-FFF2-40B4-BE49-F238E27FC236}">
                            <a16:creationId xmlns:a16="http://schemas.microsoft.com/office/drawing/2014/main" id="{67F3D593-787B-4DBD-99CF-11A59C134FE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平行四边形 233">
                        <a:extLst>
                          <a:ext uri="{FF2B5EF4-FFF2-40B4-BE49-F238E27FC236}">
                            <a16:creationId xmlns:a16="http://schemas.microsoft.com/office/drawing/2014/main" id="{FA1AB624-C16A-4809-9DC9-F1C1F0BE5EA9}"/>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平行四边形 234">
                        <a:extLst>
                          <a:ext uri="{FF2B5EF4-FFF2-40B4-BE49-F238E27FC236}">
                            <a16:creationId xmlns:a16="http://schemas.microsoft.com/office/drawing/2014/main" id="{FF4033F0-1B0E-4483-9E1C-3272DBA21BB7}"/>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1" name="椭圆 230">
                      <a:extLst>
                        <a:ext uri="{FF2B5EF4-FFF2-40B4-BE49-F238E27FC236}">
                          <a16:creationId xmlns:a16="http://schemas.microsoft.com/office/drawing/2014/main" id="{73FC487C-7060-4B18-8792-A834E88E4FB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9" name="梯形 228">
                    <a:extLst>
                      <a:ext uri="{FF2B5EF4-FFF2-40B4-BE49-F238E27FC236}">
                        <a16:creationId xmlns:a16="http://schemas.microsoft.com/office/drawing/2014/main" id="{1AA3E556-DAE0-4687-A724-E82B617A899A}"/>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5" name="闪电形 224">
                  <a:extLst>
                    <a:ext uri="{FF2B5EF4-FFF2-40B4-BE49-F238E27FC236}">
                      <a16:creationId xmlns:a16="http://schemas.microsoft.com/office/drawing/2014/main" id="{2EF28BA6-9CCF-47FF-A310-B4D5DCC1609D}"/>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闪电形 225">
                  <a:extLst>
                    <a:ext uri="{FF2B5EF4-FFF2-40B4-BE49-F238E27FC236}">
                      <a16:creationId xmlns:a16="http://schemas.microsoft.com/office/drawing/2014/main" id="{2C5E1E2B-974D-47AA-B79F-E495B69B3098}"/>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闪电形 226">
                  <a:extLst>
                    <a:ext uri="{FF2B5EF4-FFF2-40B4-BE49-F238E27FC236}">
                      <a16:creationId xmlns:a16="http://schemas.microsoft.com/office/drawing/2014/main" id="{487BF947-5353-4947-AC96-74B1CEE68470}"/>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任意多边形: 形状 7">
              <a:extLst>
                <a:ext uri="{FF2B5EF4-FFF2-40B4-BE49-F238E27FC236}">
                  <a16:creationId xmlns:a16="http://schemas.microsoft.com/office/drawing/2014/main" id="{5DC076CC-C3AC-47E1-B81D-310DC11CA89D}"/>
                </a:ext>
              </a:extLst>
            </p:cNvPr>
            <p:cNvSpPr/>
            <p:nvPr/>
          </p:nvSpPr>
          <p:spPr>
            <a:xfrm>
              <a:off x="2339946" y="4083564"/>
              <a:ext cx="2328530" cy="2317433"/>
            </a:xfrm>
            <a:custGeom>
              <a:avLst/>
              <a:gdLst>
                <a:gd name="connsiteX0" fmla="*/ 2328530 w 2328530"/>
                <a:gd name="connsiteY0" fmla="*/ 0 h 2317433"/>
                <a:gd name="connsiteX1" fmla="*/ 1499191 w 2328530"/>
                <a:gd name="connsiteY1" fmla="*/ 946297 h 2317433"/>
                <a:gd name="connsiteX2" fmla="*/ 946298 w 2328530"/>
                <a:gd name="connsiteY2" fmla="*/ 2222204 h 2317433"/>
                <a:gd name="connsiteX3" fmla="*/ 0 w 2328530"/>
                <a:gd name="connsiteY3" fmla="*/ 2126511 h 2317433"/>
              </a:gdLst>
              <a:ahLst/>
              <a:cxnLst>
                <a:cxn ang="0">
                  <a:pos x="connsiteX0" y="connsiteY0"/>
                </a:cxn>
                <a:cxn ang="0">
                  <a:pos x="connsiteX1" y="connsiteY1"/>
                </a:cxn>
                <a:cxn ang="0">
                  <a:pos x="connsiteX2" y="connsiteY2"/>
                </a:cxn>
                <a:cxn ang="0">
                  <a:pos x="connsiteX3" y="connsiteY3"/>
                </a:cxn>
              </a:cxnLst>
              <a:rect l="l" t="t" r="r" b="b"/>
              <a:pathLst>
                <a:path w="2328530" h="2317433">
                  <a:moveTo>
                    <a:pt x="2328530" y="0"/>
                  </a:moveTo>
                  <a:cubicBezTo>
                    <a:pt x="2029046" y="287965"/>
                    <a:pt x="1729563" y="575930"/>
                    <a:pt x="1499191" y="946297"/>
                  </a:cubicBezTo>
                  <a:cubicBezTo>
                    <a:pt x="1268819" y="1316664"/>
                    <a:pt x="1196163" y="2025502"/>
                    <a:pt x="946298" y="2222204"/>
                  </a:cubicBezTo>
                  <a:cubicBezTo>
                    <a:pt x="696433" y="2418906"/>
                    <a:pt x="348216" y="2272708"/>
                    <a:pt x="0" y="212651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9" name="图片 28">
            <a:extLst>
              <a:ext uri="{FF2B5EF4-FFF2-40B4-BE49-F238E27FC236}">
                <a16:creationId xmlns:a16="http://schemas.microsoft.com/office/drawing/2014/main" id="{4E2707E7-031E-458A-9931-0A6B44EA7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596708" y="4769637"/>
            <a:ext cx="977237" cy="977237"/>
          </a:xfrm>
          <a:prstGeom prst="rect">
            <a:avLst/>
          </a:prstGeom>
        </p:spPr>
      </p:pic>
      <p:sp>
        <p:nvSpPr>
          <p:cNvPr id="345" name="矩形 344">
            <a:extLst>
              <a:ext uri="{FF2B5EF4-FFF2-40B4-BE49-F238E27FC236}">
                <a16:creationId xmlns:a16="http://schemas.microsoft.com/office/drawing/2014/main" id="{0C7410F9-9281-4BC6-AAEA-AE188D799421}"/>
              </a:ext>
            </a:extLst>
          </p:cNvPr>
          <p:cNvSpPr/>
          <p:nvPr/>
        </p:nvSpPr>
        <p:spPr>
          <a:xfrm>
            <a:off x="-57207" y="3760315"/>
            <a:ext cx="4538177"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Ø"/>
            </a:pPr>
            <a:r>
              <a:rPr lang="zh-CN" altLang="en-US" sz="2000" b="1">
                <a:solidFill>
                  <a:schemeClr val="bg1"/>
                </a:solidFill>
                <a:effectLst>
                  <a:outerShdw blurRad="38100" dist="38100" dir="2700000" algn="tl">
                    <a:srgbClr val="000000">
                      <a:alpha val="43137"/>
                    </a:srgbClr>
                  </a:outerShdw>
                </a:effectLst>
                <a:latin typeface="+mn-ea"/>
              </a:rPr>
              <a:t>电离层探测设备（探测终端系统）</a:t>
            </a:r>
          </a:p>
        </p:txBody>
      </p:sp>
      <p:grpSp>
        <p:nvGrpSpPr>
          <p:cNvPr id="31" name="组合 30">
            <a:extLst>
              <a:ext uri="{FF2B5EF4-FFF2-40B4-BE49-F238E27FC236}">
                <a16:creationId xmlns:a16="http://schemas.microsoft.com/office/drawing/2014/main" id="{637BC824-9AAB-4611-ADAC-F0E1380063A2}"/>
              </a:ext>
            </a:extLst>
          </p:cNvPr>
          <p:cNvGrpSpPr/>
          <p:nvPr/>
        </p:nvGrpSpPr>
        <p:grpSpPr>
          <a:xfrm>
            <a:off x="4218216" y="2627276"/>
            <a:ext cx="3466392" cy="2062650"/>
            <a:chOff x="4218216" y="2627276"/>
            <a:chExt cx="3466392" cy="2062650"/>
          </a:xfrm>
        </p:grpSpPr>
        <p:grpSp>
          <p:nvGrpSpPr>
            <p:cNvPr id="30" name="组合 29">
              <a:extLst>
                <a:ext uri="{FF2B5EF4-FFF2-40B4-BE49-F238E27FC236}">
                  <a16:creationId xmlns:a16="http://schemas.microsoft.com/office/drawing/2014/main" id="{E594483E-DF74-410D-8929-A44AB5CE744D}"/>
                </a:ext>
              </a:extLst>
            </p:cNvPr>
            <p:cNvGrpSpPr/>
            <p:nvPr/>
          </p:nvGrpSpPr>
          <p:grpSpPr>
            <a:xfrm>
              <a:off x="4218216" y="2627276"/>
              <a:ext cx="3466392" cy="2062650"/>
              <a:chOff x="4218216" y="2627276"/>
              <a:chExt cx="3466392" cy="2062650"/>
            </a:xfrm>
          </p:grpSpPr>
          <p:sp>
            <p:nvSpPr>
              <p:cNvPr id="83" name="云形 82">
                <a:extLst>
                  <a:ext uri="{FF2B5EF4-FFF2-40B4-BE49-F238E27FC236}">
                    <a16:creationId xmlns:a16="http://schemas.microsoft.com/office/drawing/2014/main" id="{EE63FB4C-E152-4F79-ACD3-51DDAD762FA4}"/>
                  </a:ext>
                </a:extLst>
              </p:cNvPr>
              <p:cNvSpPr/>
              <p:nvPr/>
            </p:nvSpPr>
            <p:spPr>
              <a:xfrm>
                <a:off x="4218216" y="2627276"/>
                <a:ext cx="3466392" cy="2062650"/>
              </a:xfrm>
              <a:prstGeom prst="cloud">
                <a:avLst/>
              </a:prstGeom>
              <a:solidFill>
                <a:schemeClr val="tx2">
                  <a:lumMod val="50000"/>
                </a:schemeClr>
              </a:solidFill>
              <a:ln w="1905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 name="图片 89">
                <a:extLst>
                  <a:ext uri="{FF2B5EF4-FFF2-40B4-BE49-F238E27FC236}">
                    <a16:creationId xmlns:a16="http://schemas.microsoft.com/office/drawing/2014/main" id="{15FB1FAB-3A18-4CD4-A017-48885A833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4675" y="2973464"/>
                <a:ext cx="1074740" cy="1074740"/>
              </a:xfrm>
              <a:prstGeom prst="rect">
                <a:avLst/>
              </a:prstGeom>
            </p:spPr>
          </p:pic>
        </p:grpSp>
        <p:sp>
          <p:nvSpPr>
            <p:cNvPr id="346" name="矩形 345">
              <a:extLst>
                <a:ext uri="{FF2B5EF4-FFF2-40B4-BE49-F238E27FC236}">
                  <a16:creationId xmlns:a16="http://schemas.microsoft.com/office/drawing/2014/main" id="{75B0C4AE-6A5D-4405-8638-59803DFB5E70}"/>
                </a:ext>
              </a:extLst>
            </p:cNvPr>
            <p:cNvSpPr/>
            <p:nvPr/>
          </p:nvSpPr>
          <p:spPr>
            <a:xfrm>
              <a:off x="5197046" y="3973938"/>
              <a:ext cx="1493581"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互联网</a:t>
              </a:r>
            </a:p>
          </p:txBody>
        </p:sp>
      </p:grpSp>
      <p:sp>
        <p:nvSpPr>
          <p:cNvPr id="347" name="矩形 346">
            <a:extLst>
              <a:ext uri="{FF2B5EF4-FFF2-40B4-BE49-F238E27FC236}">
                <a16:creationId xmlns:a16="http://schemas.microsoft.com/office/drawing/2014/main" id="{7CF3A6A8-5FB0-4BA2-B2DE-8DD393857C54}"/>
              </a:ext>
            </a:extLst>
          </p:cNvPr>
          <p:cNvSpPr/>
          <p:nvPr/>
        </p:nvSpPr>
        <p:spPr>
          <a:xfrm>
            <a:off x="7036144" y="2120206"/>
            <a:ext cx="5075602"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Ø"/>
            </a:pPr>
            <a:r>
              <a:rPr lang="zh-CN" altLang="en-US" sz="2000" b="1">
                <a:solidFill>
                  <a:schemeClr val="bg1"/>
                </a:solidFill>
                <a:effectLst>
                  <a:outerShdw blurRad="38100" dist="38100" dir="2700000" algn="tl">
                    <a:srgbClr val="000000">
                      <a:alpha val="43137"/>
                    </a:srgbClr>
                  </a:outerShdw>
                </a:effectLst>
                <a:latin typeface="+mn-ea"/>
              </a:rPr>
              <a:t>电离层探测管理服务器（探测管理系统）</a:t>
            </a:r>
          </a:p>
        </p:txBody>
      </p:sp>
      <p:grpSp>
        <p:nvGrpSpPr>
          <p:cNvPr id="4" name="组合 3">
            <a:extLst>
              <a:ext uri="{FF2B5EF4-FFF2-40B4-BE49-F238E27FC236}">
                <a16:creationId xmlns:a16="http://schemas.microsoft.com/office/drawing/2014/main" id="{8E60BAA6-A4BC-4C22-BB8C-7B885F75081D}"/>
              </a:ext>
            </a:extLst>
          </p:cNvPr>
          <p:cNvGrpSpPr/>
          <p:nvPr/>
        </p:nvGrpSpPr>
        <p:grpSpPr>
          <a:xfrm>
            <a:off x="9160427" y="155345"/>
            <a:ext cx="2741298" cy="886088"/>
            <a:chOff x="9160427" y="155345"/>
            <a:chExt cx="2741298" cy="886088"/>
          </a:xfrm>
        </p:grpSpPr>
        <p:grpSp>
          <p:nvGrpSpPr>
            <p:cNvPr id="350" name="组合 349">
              <a:extLst>
                <a:ext uri="{FF2B5EF4-FFF2-40B4-BE49-F238E27FC236}">
                  <a16:creationId xmlns:a16="http://schemas.microsoft.com/office/drawing/2014/main" id="{B71D7D5B-0FEE-43A8-8516-A0706D5B4551}"/>
                </a:ext>
              </a:extLst>
            </p:cNvPr>
            <p:cNvGrpSpPr/>
            <p:nvPr/>
          </p:nvGrpSpPr>
          <p:grpSpPr>
            <a:xfrm>
              <a:off x="9173234" y="155345"/>
              <a:ext cx="2728491" cy="533277"/>
              <a:chOff x="185454" y="165694"/>
              <a:chExt cx="3011105" cy="533277"/>
            </a:xfrm>
          </p:grpSpPr>
          <p:sp>
            <p:nvSpPr>
              <p:cNvPr id="351" name="矩形 350">
                <a:extLst>
                  <a:ext uri="{FF2B5EF4-FFF2-40B4-BE49-F238E27FC236}">
                    <a16:creationId xmlns:a16="http://schemas.microsoft.com/office/drawing/2014/main" id="{577E6781-39CC-442F-B0E2-6FF8492ED4B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52" name="直接连接符 351">
                <a:extLst>
                  <a:ext uri="{FF2B5EF4-FFF2-40B4-BE49-F238E27FC236}">
                    <a16:creationId xmlns:a16="http://schemas.microsoft.com/office/drawing/2014/main" id="{A543D21C-19A0-4391-8CE0-B33C2EF9080E}"/>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24" name="矩形 323">
              <a:extLst>
                <a:ext uri="{FF2B5EF4-FFF2-40B4-BE49-F238E27FC236}">
                  <a16:creationId xmlns:a16="http://schemas.microsoft.com/office/drawing/2014/main" id="{D1B09605-09BA-4C1E-8CB6-565B9E1ADE14}"/>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电离层探测系统整体结构</a:t>
              </a:r>
            </a:p>
          </p:txBody>
        </p:sp>
      </p:grpSp>
      <p:sp>
        <p:nvSpPr>
          <p:cNvPr id="3" name="矩形 2">
            <a:extLst>
              <a:ext uri="{FF2B5EF4-FFF2-40B4-BE49-F238E27FC236}">
                <a16:creationId xmlns:a16="http://schemas.microsoft.com/office/drawing/2014/main" id="{E75E48C5-7939-45D2-8B47-69D070395472}"/>
              </a:ext>
            </a:extLst>
          </p:cNvPr>
          <p:cNvSpPr/>
          <p:nvPr/>
        </p:nvSpPr>
        <p:spPr>
          <a:xfrm>
            <a:off x="4261324" y="5406679"/>
            <a:ext cx="3365024" cy="369332"/>
          </a:xfrm>
          <a:prstGeom prst="rect">
            <a:avLst/>
          </a:prstGeom>
        </p:spPr>
        <p:txBody>
          <a:bodyPr wrap="none">
            <a:spAutoFit/>
          </a:bodyPr>
          <a:lstStyle/>
          <a:p>
            <a:r>
              <a:rPr lang="en-US" altLang="zh-CN">
                <a:solidFill>
                  <a:srgbClr val="FFF600"/>
                </a:solidFill>
                <a:latin typeface="+mj-ea"/>
                <a:ea typeface="+mj-ea"/>
              </a:rPr>
              <a:t>B/S</a:t>
            </a:r>
            <a:r>
              <a:rPr lang="zh-CN" altLang="en-US">
                <a:solidFill>
                  <a:srgbClr val="FFF600"/>
                </a:solidFill>
                <a:latin typeface="+mj-ea"/>
                <a:ea typeface="+mj-ea"/>
              </a:rPr>
              <a:t>设计结构（浏览器</a:t>
            </a:r>
            <a:r>
              <a:rPr lang="en-US" altLang="zh-CN">
                <a:solidFill>
                  <a:srgbClr val="FFF600"/>
                </a:solidFill>
                <a:latin typeface="+mj-ea"/>
                <a:ea typeface="+mj-ea"/>
              </a:rPr>
              <a:t>/</a:t>
            </a:r>
            <a:r>
              <a:rPr lang="zh-CN" altLang="en-US">
                <a:solidFill>
                  <a:srgbClr val="FFF600"/>
                </a:solidFill>
                <a:latin typeface="+mj-ea"/>
                <a:ea typeface="+mj-ea"/>
              </a:rPr>
              <a:t>服务器）</a:t>
            </a:r>
          </a:p>
        </p:txBody>
      </p:sp>
      <p:sp>
        <p:nvSpPr>
          <p:cNvPr id="5" name="灯片编号占位符 4">
            <a:extLst>
              <a:ext uri="{FF2B5EF4-FFF2-40B4-BE49-F238E27FC236}">
                <a16:creationId xmlns:a16="http://schemas.microsoft.com/office/drawing/2014/main" id="{A50C4B00-8BA7-44CE-8A34-990382AF81C3}"/>
              </a:ext>
            </a:extLst>
          </p:cNvPr>
          <p:cNvSpPr>
            <a:spLocks noGrp="1"/>
          </p:cNvSpPr>
          <p:nvPr>
            <p:ph type="sldNum" sz="quarter" idx="12"/>
          </p:nvPr>
        </p:nvSpPr>
        <p:spPr/>
        <p:txBody>
          <a:bodyPr/>
          <a:lstStyle/>
          <a:p>
            <a:fld id="{36B17253-12EA-484F-ABA7-FAFD8F5B01FF}" type="slidenum">
              <a:rPr lang="zh-CN" altLang="en-US" smtClean="0"/>
              <a:t>6</a:t>
            </a:fld>
            <a:endParaRPr lang="zh-CN" altLang="en-US"/>
          </a:p>
        </p:txBody>
      </p:sp>
    </p:spTree>
    <p:extLst>
      <p:ext uri="{BB962C8B-B14F-4D97-AF65-F5344CB8AC3E}">
        <p14:creationId xmlns:p14="http://schemas.microsoft.com/office/powerpoint/2010/main" val="249086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down)">
                                      <p:cBhvr>
                                        <p:cTn id="19" dur="500"/>
                                        <p:tgtEl>
                                          <p:spTgt spid="9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44"/>
                                        </p:tgtEl>
                                        <p:attrNameLst>
                                          <p:attrName>style.visibility</p:attrName>
                                        </p:attrNameLst>
                                      </p:cBhvr>
                                      <p:to>
                                        <p:strVal val="visible"/>
                                      </p:to>
                                    </p:set>
                                    <p:animEffect transition="in" filter="wipe(left)">
                                      <p:cBhvr>
                                        <p:cTn id="23" dur="500"/>
                                        <p:tgtEl>
                                          <p:spTgt spid="34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10" presetClass="entr" presetSubtype="0" fill="hold"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345"/>
                                        </p:tgtEl>
                                        <p:attrNameLst>
                                          <p:attrName>style.visibility</p:attrName>
                                        </p:attrNameLst>
                                      </p:cBhvr>
                                      <p:to>
                                        <p:strVal val="visible"/>
                                      </p:to>
                                    </p:set>
                                    <p:animEffect transition="in" filter="wipe(left)">
                                      <p:cBhvr>
                                        <p:cTn id="42" dur="500"/>
                                        <p:tgtEl>
                                          <p:spTgt spid="34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347"/>
                                        </p:tgtEl>
                                        <p:attrNameLst>
                                          <p:attrName>style.visibility</p:attrName>
                                        </p:attrNameLst>
                                      </p:cBhvr>
                                      <p:to>
                                        <p:strVal val="visible"/>
                                      </p:to>
                                    </p:set>
                                    <p:animEffect transition="in" filter="wipe(left)">
                                      <p:cBhvr>
                                        <p:cTn id="46" dur="500"/>
                                        <p:tgtEl>
                                          <p:spTgt spid="347"/>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left)">
                                      <p:cBhvr>
                                        <p:cTn id="50" dur="500"/>
                                        <p:tgtEl>
                                          <p:spTgt spid="64"/>
                                        </p:tgtEl>
                                      </p:cBhvr>
                                    </p:animEffect>
                                  </p:childTnLst>
                                </p:cTn>
                              </p:par>
                            </p:childTnLst>
                          </p:cTn>
                        </p:par>
                        <p:par>
                          <p:cTn id="51" fill="hold">
                            <p:stCondLst>
                              <p:cond delay="5500"/>
                            </p:stCondLst>
                            <p:childTnLst>
                              <p:par>
                                <p:cTn id="52" presetID="42" presetClass="entr" presetSubtype="0" fill="hold" grpId="0" nodeType="afterEffect">
                                  <p:stCondLst>
                                    <p:cond delay="7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7" grpId="0" animBg="1"/>
      <p:bldP spid="2" grpId="0" animBg="1"/>
      <p:bldP spid="345" grpId="0"/>
      <p:bldP spid="347"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161465"/>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396654"/>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5" name="菱形 84">
            <a:extLst>
              <a:ext uri="{FF2B5EF4-FFF2-40B4-BE49-F238E27FC236}">
                <a16:creationId xmlns:a16="http://schemas.microsoft.com/office/drawing/2014/main" id="{DF6508A6-F575-40B9-A1FA-A9BAB54BCC23}"/>
              </a:ext>
            </a:extLst>
          </p:cNvPr>
          <p:cNvSpPr/>
          <p:nvPr/>
        </p:nvSpPr>
        <p:spPr>
          <a:xfrm>
            <a:off x="1176631" y="2384873"/>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2859693"/>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162650"/>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660264"/>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2946464"/>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417326"/>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3873783"/>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102477"/>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249411"/>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293736"/>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548281"/>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533863"/>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3766638"/>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3940888"/>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647408"/>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324315"/>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28608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228950"/>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1987958"/>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2749384"/>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162650"/>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562116"/>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163053"/>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715009"/>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4789376"/>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260049"/>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588054"/>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254246"/>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6725500" y="2805046"/>
            <a:ext cx="4836575" cy="2031325"/>
          </a:xfrm>
          <a:prstGeom prst="rect">
            <a:avLst/>
          </a:prstGeom>
        </p:spPr>
        <p:txBody>
          <a:bodyPr wrap="square">
            <a:spAutoFit/>
          </a:bodyPr>
          <a:lstStyle/>
          <a:p>
            <a:r>
              <a:rPr lang="zh-CN" altLang="en-US">
                <a:solidFill>
                  <a:schemeClr val="bg1"/>
                </a:solidFill>
                <a:effectLst>
                  <a:outerShdw blurRad="38100" dist="38100" dir="2700000" algn="tl">
                    <a:srgbClr val="000000">
                      <a:alpha val="43137"/>
                    </a:srgbClr>
                  </a:outerShdw>
                </a:effectLst>
                <a:latin typeface="+mj-ea"/>
                <a:ea typeface="+mj-ea"/>
              </a:rPr>
              <a:t>在单个芯片上，能够集成定制功能模块，而在以往的系统需要多个电路板以及各种芯片互联才能完成</a:t>
            </a:r>
            <a:endParaRPr lang="en-US" altLang="zh-CN">
              <a:solidFill>
                <a:schemeClr val="bg1"/>
              </a:solidFill>
              <a:effectLst>
                <a:outerShdw blurRad="38100" dist="38100" dir="2700000" algn="tl">
                  <a:srgbClr val="000000">
                    <a:alpha val="43137"/>
                  </a:srgbClr>
                </a:outerShdw>
              </a:effectLst>
              <a:latin typeface="+mj-ea"/>
              <a:ea typeface="+mj-ea"/>
            </a:endParaRPr>
          </a:p>
          <a:p>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特点：</a:t>
            </a:r>
            <a:endParaRPr lang="en-US" altLang="zh-CN">
              <a:solidFill>
                <a:schemeClr val="bg1"/>
              </a:solidFill>
              <a:effectLst>
                <a:outerShdw blurRad="38100" dist="38100" dir="2700000" algn="tl">
                  <a:srgbClr val="000000">
                    <a:alpha val="43137"/>
                  </a:srgbClr>
                </a:outerShdw>
              </a:effectLst>
              <a:latin typeface="+mj-ea"/>
              <a:ea typeface="+mj-ea"/>
            </a:endParaRPr>
          </a:p>
          <a:p>
            <a:pPr marL="742950" lvl="1" indent="-285750">
              <a:buFont typeface="Arial" panose="020B0604020202020204" pitchFamily="34" charset="0"/>
              <a:buChar char="•"/>
            </a:pPr>
            <a:r>
              <a:rPr lang="zh-CN" altLang="en-US">
                <a:solidFill>
                  <a:schemeClr val="bg1"/>
                </a:solidFill>
                <a:effectLst>
                  <a:outerShdw blurRad="38100" dist="38100" dir="2700000" algn="tl">
                    <a:srgbClr val="000000">
                      <a:alpha val="43137"/>
                    </a:srgbClr>
                  </a:outerShdw>
                </a:effectLst>
                <a:latin typeface="+mj-ea"/>
                <a:ea typeface="+mj-ea"/>
              </a:rPr>
              <a:t>硬件规模庞大，通常基于</a:t>
            </a:r>
            <a:r>
              <a:rPr lang="en-US" altLang="zh-CN">
                <a:solidFill>
                  <a:schemeClr val="bg1"/>
                </a:solidFill>
                <a:effectLst>
                  <a:outerShdw blurRad="38100" dist="38100" dir="2700000" algn="tl">
                    <a:srgbClr val="000000">
                      <a:alpha val="43137"/>
                    </a:srgbClr>
                  </a:outerShdw>
                </a:effectLst>
                <a:latin typeface="+mj-ea"/>
                <a:ea typeface="+mj-ea"/>
              </a:rPr>
              <a:t>IP</a:t>
            </a:r>
            <a:r>
              <a:rPr lang="zh-CN" altLang="en-US">
                <a:solidFill>
                  <a:schemeClr val="bg1"/>
                </a:solidFill>
                <a:effectLst>
                  <a:outerShdw blurRad="38100" dist="38100" dir="2700000" algn="tl">
                    <a:srgbClr val="000000">
                      <a:alpha val="43137"/>
                    </a:srgbClr>
                  </a:outerShdw>
                </a:effectLst>
                <a:latin typeface="+mj-ea"/>
                <a:ea typeface="+mj-ea"/>
              </a:rPr>
              <a:t>设计模式</a:t>
            </a:r>
            <a:endParaRPr lang="en-US" altLang="zh-CN">
              <a:solidFill>
                <a:schemeClr val="bg1"/>
              </a:solidFill>
              <a:effectLst>
                <a:outerShdw blurRad="38100" dist="38100" dir="2700000" algn="tl">
                  <a:srgbClr val="000000">
                    <a:alpha val="43137"/>
                  </a:srgbClr>
                </a:outerShdw>
              </a:effectLst>
              <a:latin typeface="+mj-ea"/>
              <a:ea typeface="+mj-ea"/>
            </a:endParaRPr>
          </a:p>
          <a:p>
            <a:pPr marL="742950" lvl="1" indent="-285750">
              <a:buFont typeface="Arial" panose="020B0604020202020204" pitchFamily="34" charset="0"/>
              <a:buChar char="•"/>
            </a:pPr>
            <a:r>
              <a:rPr lang="zh-CN" altLang="en-US">
                <a:solidFill>
                  <a:schemeClr val="bg1"/>
                </a:solidFill>
                <a:effectLst>
                  <a:outerShdw blurRad="38100" dist="38100" dir="2700000" algn="tl">
                    <a:srgbClr val="000000">
                      <a:alpha val="43137"/>
                    </a:srgbClr>
                  </a:outerShdw>
                </a:effectLst>
                <a:latin typeface="+mj-ea"/>
                <a:ea typeface="+mj-ea"/>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725736" y="2232896"/>
            <a:ext cx="4836580" cy="400110"/>
          </a:xfrm>
          <a:prstGeom prst="rect">
            <a:avLst/>
          </a:prstGeom>
        </p:spPr>
        <p:txBody>
          <a:bodyPr wrap="none">
            <a:spAutoFit/>
          </a:bodyPr>
          <a:lstStyle/>
          <a:p>
            <a:pPr marL="285750" indent="-285750">
              <a:buFont typeface="Wingdings" panose="05000000000000000000" pitchFamily="2" charset="2"/>
              <a:buChar char="Ø"/>
            </a:pPr>
            <a:r>
              <a:rPr lang="en-US" altLang="zh-CN" sz="2000">
                <a:solidFill>
                  <a:schemeClr val="bg1"/>
                </a:solidFill>
                <a:latin typeface="+mj-ea"/>
                <a:ea typeface="+mj-ea"/>
              </a:rPr>
              <a:t>SOC (System On Chip)  </a:t>
            </a:r>
            <a:r>
              <a:rPr lang="zh-CN" altLang="en-US" sz="2000">
                <a:solidFill>
                  <a:schemeClr val="bg1"/>
                </a:solidFill>
                <a:latin typeface="+mj-ea"/>
                <a:ea typeface="+mj-ea"/>
              </a:rPr>
              <a:t>称为系统级芯片</a:t>
            </a:r>
            <a:endParaRPr lang="en-US" altLang="zh-CN" sz="2000">
              <a:solidFill>
                <a:schemeClr val="bg1"/>
              </a:solidFill>
              <a:latin typeface="+mj-ea"/>
              <a:ea typeface="+mj-ea"/>
            </a:endParaRPr>
          </a:p>
        </p:txBody>
      </p:sp>
      <p:grpSp>
        <p:nvGrpSpPr>
          <p:cNvPr id="83" name="组合 82">
            <a:extLst>
              <a:ext uri="{FF2B5EF4-FFF2-40B4-BE49-F238E27FC236}">
                <a16:creationId xmlns:a16="http://schemas.microsoft.com/office/drawing/2014/main" id="{57852C67-9EDE-42D0-A57B-534A72828E67}"/>
              </a:ext>
            </a:extLst>
          </p:cNvPr>
          <p:cNvGrpSpPr/>
          <p:nvPr/>
        </p:nvGrpSpPr>
        <p:grpSpPr>
          <a:xfrm>
            <a:off x="9160427" y="155345"/>
            <a:ext cx="2741298" cy="886088"/>
            <a:chOff x="9160427" y="155345"/>
            <a:chExt cx="2741298" cy="886088"/>
          </a:xfrm>
        </p:grpSpPr>
        <p:grpSp>
          <p:nvGrpSpPr>
            <p:cNvPr id="84" name="组合 83">
              <a:extLst>
                <a:ext uri="{FF2B5EF4-FFF2-40B4-BE49-F238E27FC236}">
                  <a16:creationId xmlns:a16="http://schemas.microsoft.com/office/drawing/2014/main" id="{0C502EA3-43D0-4590-8643-9A4D87BD54A7}"/>
                </a:ext>
              </a:extLst>
            </p:cNvPr>
            <p:cNvGrpSpPr/>
            <p:nvPr/>
          </p:nvGrpSpPr>
          <p:grpSpPr>
            <a:xfrm>
              <a:off x="9173234" y="155345"/>
              <a:ext cx="2728491" cy="533277"/>
              <a:chOff x="185454" y="165694"/>
              <a:chExt cx="3011105" cy="533277"/>
            </a:xfrm>
          </p:grpSpPr>
          <p:sp>
            <p:nvSpPr>
              <p:cNvPr id="87" name="矩形 86">
                <a:extLst>
                  <a:ext uri="{FF2B5EF4-FFF2-40B4-BE49-F238E27FC236}">
                    <a16:creationId xmlns:a16="http://schemas.microsoft.com/office/drawing/2014/main" id="{A3D767FB-62D9-4CE5-8A19-98C2D7B5226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5" name="直接连接符 94">
                <a:extLst>
                  <a:ext uri="{FF2B5EF4-FFF2-40B4-BE49-F238E27FC236}">
                    <a16:creationId xmlns:a16="http://schemas.microsoft.com/office/drawing/2014/main" id="{AC07209A-53B8-4916-828D-839154B4EF2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86" name="矩形 85">
              <a:extLst>
                <a:ext uri="{FF2B5EF4-FFF2-40B4-BE49-F238E27FC236}">
                  <a16:creationId xmlns:a16="http://schemas.microsoft.com/office/drawing/2014/main" id="{209F737A-C811-4AF2-B7E5-83312D2319FB}"/>
                </a:ext>
              </a:extLst>
            </p:cNvPr>
            <p:cNvSpPr/>
            <p:nvPr/>
          </p:nvSpPr>
          <p:spPr>
            <a:xfrm>
              <a:off x="9160427" y="702879"/>
              <a:ext cx="2741298"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SOC</a:t>
              </a:r>
              <a:r>
                <a:rPr lang="zh-CN" altLang="en-US" sz="1600">
                  <a:solidFill>
                    <a:schemeClr val="bg1"/>
                  </a:solidFill>
                  <a:effectLst>
                    <a:outerShdw blurRad="38100" dist="38100" dir="2700000" algn="tl">
                      <a:srgbClr val="000000">
                        <a:alpha val="43137"/>
                      </a:srgbClr>
                    </a:outerShdw>
                  </a:effectLst>
                  <a:latin typeface="+mj-ea"/>
                  <a:ea typeface="+mj-ea"/>
                </a:rPr>
                <a:t>介绍</a:t>
              </a:r>
            </a:p>
          </p:txBody>
        </p:sp>
      </p:grpSp>
      <p:cxnSp>
        <p:nvCxnSpPr>
          <p:cNvPr id="96" name="直接连接符 95">
            <a:extLst>
              <a:ext uri="{FF2B5EF4-FFF2-40B4-BE49-F238E27FC236}">
                <a16:creationId xmlns:a16="http://schemas.microsoft.com/office/drawing/2014/main" id="{D50FF890-AD9B-4EDD-BEB3-9529E7095539}"/>
              </a:ext>
            </a:extLst>
          </p:cNvPr>
          <p:cNvCxnSpPr>
            <a:cxnSpLocks/>
          </p:cNvCxnSpPr>
          <p:nvPr/>
        </p:nvCxnSpPr>
        <p:spPr>
          <a:xfrm>
            <a:off x="6579338" y="1228950"/>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296A9B2A-AC87-4D42-9D8F-F2AE1EFD188F}"/>
              </a:ext>
            </a:extLst>
          </p:cNvPr>
          <p:cNvSpPr>
            <a:spLocks noGrp="1"/>
          </p:cNvSpPr>
          <p:nvPr>
            <p:ph type="sldNum" sz="quarter" idx="12"/>
          </p:nvPr>
        </p:nvSpPr>
        <p:spPr/>
        <p:txBody>
          <a:bodyPr/>
          <a:lstStyle/>
          <a:p>
            <a:fld id="{36B17253-12EA-484F-ABA7-FAFD8F5B01FF}" type="slidenum">
              <a:rPr lang="zh-CN" altLang="en-US" smtClean="0"/>
              <a:t>7</a:t>
            </a:fld>
            <a:endParaRPr lang="zh-CN" altLang="en-US"/>
          </a:p>
        </p:txBody>
      </p:sp>
    </p:spTree>
    <p:extLst>
      <p:ext uri="{BB962C8B-B14F-4D97-AF65-F5344CB8AC3E}">
        <p14:creationId xmlns:p14="http://schemas.microsoft.com/office/powerpoint/2010/main" val="1391887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96A52BC-0911-4D65-9C0D-EDAC27A74EEC}"/>
              </a:ext>
            </a:extLst>
          </p:cNvPr>
          <p:cNvSpPr/>
          <p:nvPr/>
        </p:nvSpPr>
        <p:spPr>
          <a:xfrm>
            <a:off x="511523" y="1904107"/>
            <a:ext cx="6215105" cy="2790825"/>
          </a:xfrm>
          <a:prstGeom prst="roundRect">
            <a:avLst>
              <a:gd name="adj" fmla="val 3893"/>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endParaRPr>
          </a:p>
        </p:txBody>
      </p:sp>
      <p:grpSp>
        <p:nvGrpSpPr>
          <p:cNvPr id="5" name="组合 4">
            <a:extLst>
              <a:ext uri="{FF2B5EF4-FFF2-40B4-BE49-F238E27FC236}">
                <a16:creationId xmlns:a16="http://schemas.microsoft.com/office/drawing/2014/main" id="{948B7957-3398-4797-A844-B5C5F713F1AF}"/>
              </a:ext>
            </a:extLst>
          </p:cNvPr>
          <p:cNvGrpSpPr/>
          <p:nvPr/>
        </p:nvGrpSpPr>
        <p:grpSpPr>
          <a:xfrm>
            <a:off x="2375011" y="2014000"/>
            <a:ext cx="2488130" cy="2541069"/>
            <a:chOff x="5861785" y="887930"/>
            <a:chExt cx="4976261" cy="5082139"/>
          </a:xfrm>
        </p:grpSpPr>
        <p:sp>
          <p:nvSpPr>
            <p:cNvPr id="6" name="矩形 5">
              <a:extLst>
                <a:ext uri="{FF2B5EF4-FFF2-40B4-BE49-F238E27FC236}">
                  <a16:creationId xmlns:a16="http://schemas.microsoft.com/office/drawing/2014/main" id="{917CD007-623B-4FF7-9DCD-0C5E940F6879}"/>
                </a:ext>
              </a:extLst>
            </p:cNvPr>
            <p:cNvSpPr/>
            <p:nvPr/>
          </p:nvSpPr>
          <p:spPr>
            <a:xfrm>
              <a:off x="5861785" y="887930"/>
              <a:ext cx="4976261" cy="508213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nvGrpSpPr>
            <p:cNvPr id="7" name="组合 6">
              <a:extLst>
                <a:ext uri="{FF2B5EF4-FFF2-40B4-BE49-F238E27FC236}">
                  <a16:creationId xmlns:a16="http://schemas.microsoft.com/office/drawing/2014/main" id="{F02F9281-26E5-4055-8AFE-2F4F65FA81B5}"/>
                </a:ext>
              </a:extLst>
            </p:cNvPr>
            <p:cNvGrpSpPr/>
            <p:nvPr/>
          </p:nvGrpSpPr>
          <p:grpSpPr>
            <a:xfrm>
              <a:off x="6275675" y="1407153"/>
              <a:ext cx="4002027" cy="4002027"/>
              <a:chOff x="1577118" y="2688640"/>
              <a:chExt cx="4002027" cy="4002027"/>
            </a:xfrm>
          </p:grpSpPr>
          <p:grpSp>
            <p:nvGrpSpPr>
              <p:cNvPr id="23" name="组合 22">
                <a:extLst>
                  <a:ext uri="{FF2B5EF4-FFF2-40B4-BE49-F238E27FC236}">
                    <a16:creationId xmlns:a16="http://schemas.microsoft.com/office/drawing/2014/main" id="{E00554A3-4526-49FD-9AE7-CE693D41C0C2}"/>
                  </a:ext>
                </a:extLst>
              </p:cNvPr>
              <p:cNvGrpSpPr/>
              <p:nvPr/>
            </p:nvGrpSpPr>
            <p:grpSpPr>
              <a:xfrm rot="16200000">
                <a:off x="1577118" y="2688641"/>
                <a:ext cx="4002027" cy="4002026"/>
                <a:chOff x="5861785" y="1279441"/>
                <a:chExt cx="4976260" cy="4280047"/>
              </a:xfrm>
            </p:grpSpPr>
            <p:cxnSp>
              <p:nvCxnSpPr>
                <p:cNvPr id="46" name="直接连接符 45">
                  <a:extLst>
                    <a:ext uri="{FF2B5EF4-FFF2-40B4-BE49-F238E27FC236}">
                      <a16:creationId xmlns:a16="http://schemas.microsoft.com/office/drawing/2014/main" id="{AE69686E-92E1-460E-BF7C-113907D52F2D}"/>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5234BF-035F-4628-8501-98C8207DE853}"/>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C736B9A-3CAD-4941-889B-F2245A202E48}"/>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3E0FB2D-3815-4C42-90C9-DD2AF49810EF}"/>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AB7441D-28F0-4E63-927D-844B5E6FDB01}"/>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ACC96BF-DC15-4D24-9F29-2FFDECB1628C}"/>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B5669B-8EDA-4004-8F0E-E7B24B720424}"/>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BBF5F8B-67B6-43D4-8BE2-07774231DEED}"/>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4463FCE-C10E-4515-9A26-AE0311E6726A}"/>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C0E3797-997C-4A94-AED1-5B60A4726F84}"/>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82113B9-C131-46D8-AA8F-77CAC600C422}"/>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0BEBB28-77F3-4E2E-9CCA-B8E83D7BEFCD}"/>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5F9C9D-247F-4A7C-BFB1-F8764E8431EC}"/>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8BFA032-5FEE-45A3-9433-416A7881C90F}"/>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D559A77-0CA2-4C1E-AD44-679F64FE2278}"/>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265D288-534A-4CC3-B0D3-AE5C29DECADA}"/>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05F4A1C-D2C3-44F2-A5A7-4E1D29961558}"/>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9BEC2ED-F11F-4D65-B082-5CC5FA02D353}"/>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C0E6FE6-1D50-4A20-A5C8-769DA0C2C4A2}"/>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13D3C74-7E25-4AB8-BA51-6E1B0B6DC7E8}"/>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3A63E46D-717A-4702-A260-1FECDC38A1AB}"/>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942B5FEE-C441-4255-8B38-16A06FFAA486}"/>
                  </a:ext>
                </a:extLst>
              </p:cNvPr>
              <p:cNvGrpSpPr/>
              <p:nvPr/>
            </p:nvGrpSpPr>
            <p:grpSpPr>
              <a:xfrm>
                <a:off x="1577118" y="2688641"/>
                <a:ext cx="4002027" cy="4002026"/>
                <a:chOff x="5861785" y="1279441"/>
                <a:chExt cx="4976260" cy="4280047"/>
              </a:xfrm>
            </p:grpSpPr>
            <p:cxnSp>
              <p:nvCxnSpPr>
                <p:cNvPr id="25" name="直接连接符 24">
                  <a:extLst>
                    <a:ext uri="{FF2B5EF4-FFF2-40B4-BE49-F238E27FC236}">
                      <a16:creationId xmlns:a16="http://schemas.microsoft.com/office/drawing/2014/main" id="{769C9C32-37BA-4423-B744-DF4DD589EEDC}"/>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78E2938-75B8-4F90-A30B-871FC275C399}"/>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9AA2DF9-ECA4-4498-9F6D-26606167E1A5}"/>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652F121-8F2C-4423-84C3-E9C18317D5CE}"/>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52C7F4A-C668-475A-85DB-E0241740075E}"/>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8F1D30C-58D0-4965-B215-3F823E97E71E}"/>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2AAE113-49E4-436C-8CDD-F7FA550EB366}"/>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F1094A3-9AD0-4CB8-83FD-93A44E6F4AF1}"/>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6343427-79AF-481F-B3A4-086347430922}"/>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9C66B59-EB30-46E7-A795-65075D890550}"/>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6E87661-4432-4F37-B08C-6475A90F341A}"/>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A492F15-5712-4B4E-976D-1472A8B28320}"/>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85B982B-925D-47A6-A384-8E96B511F9E3}"/>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B50E9D2-B8C6-423E-A66A-63664756FE04}"/>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60F1073-6BFB-453B-82E0-4CF8D1879285}"/>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24D254A-0912-45A6-BE6B-0D7BB4B15B9F}"/>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086C384-473C-4DA6-9AEA-B3AB2F9E5363}"/>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0861412-790B-4DD0-AF41-81D219165E5D}"/>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EA1CBFF-FB39-45B9-A97D-1CE066771FB1}"/>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3F10655-891A-40DA-A868-83635BE5F273}"/>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9401BA-8E6D-4861-BF9E-528FCFDC37D6}"/>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组合 7">
              <a:extLst>
                <a:ext uri="{FF2B5EF4-FFF2-40B4-BE49-F238E27FC236}">
                  <a16:creationId xmlns:a16="http://schemas.microsoft.com/office/drawing/2014/main" id="{B6BB6B0C-4BBB-4A05-96F0-837590E343BF}"/>
                </a:ext>
              </a:extLst>
            </p:cNvPr>
            <p:cNvGrpSpPr/>
            <p:nvPr/>
          </p:nvGrpSpPr>
          <p:grpSpPr>
            <a:xfrm>
              <a:off x="6875978" y="1407147"/>
              <a:ext cx="400196" cy="4002028"/>
              <a:chOff x="6875977" y="1407147"/>
              <a:chExt cx="412045" cy="4002028"/>
            </a:xfrm>
          </p:grpSpPr>
          <p:sp>
            <p:nvSpPr>
              <p:cNvPr id="21" name="矩形 20">
                <a:extLst>
                  <a:ext uri="{FF2B5EF4-FFF2-40B4-BE49-F238E27FC236}">
                    <a16:creationId xmlns:a16="http://schemas.microsoft.com/office/drawing/2014/main" id="{3472C92D-F9C4-4A0A-8DA6-4A34F7A758EB}"/>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2" name="矩形 21">
                <a:extLst>
                  <a:ext uri="{FF2B5EF4-FFF2-40B4-BE49-F238E27FC236}">
                    <a16:creationId xmlns:a16="http://schemas.microsoft.com/office/drawing/2014/main" id="{596E09F6-792B-4B50-BD9B-9B2D9FA1DF14}"/>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 name="组合 8">
              <a:extLst>
                <a:ext uri="{FF2B5EF4-FFF2-40B4-BE49-F238E27FC236}">
                  <a16:creationId xmlns:a16="http://schemas.microsoft.com/office/drawing/2014/main" id="{71236105-BDBB-463D-842A-BFF23AB0DB2A}"/>
                </a:ext>
              </a:extLst>
            </p:cNvPr>
            <p:cNvGrpSpPr/>
            <p:nvPr/>
          </p:nvGrpSpPr>
          <p:grpSpPr>
            <a:xfrm>
              <a:off x="8076892" y="1407147"/>
              <a:ext cx="400196" cy="4002028"/>
              <a:chOff x="6875977" y="1407147"/>
              <a:chExt cx="412045" cy="4002028"/>
            </a:xfrm>
          </p:grpSpPr>
          <p:sp>
            <p:nvSpPr>
              <p:cNvPr id="19" name="矩形 18">
                <a:extLst>
                  <a:ext uri="{FF2B5EF4-FFF2-40B4-BE49-F238E27FC236}">
                    <a16:creationId xmlns:a16="http://schemas.microsoft.com/office/drawing/2014/main" id="{97C8775D-D5E6-4A44-843E-2928DD8A0E4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0" name="矩形 19">
                <a:extLst>
                  <a:ext uri="{FF2B5EF4-FFF2-40B4-BE49-F238E27FC236}">
                    <a16:creationId xmlns:a16="http://schemas.microsoft.com/office/drawing/2014/main" id="{93BCE8AF-1476-423D-9A5D-25673937C050}"/>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10" name="组合 9">
              <a:extLst>
                <a:ext uri="{FF2B5EF4-FFF2-40B4-BE49-F238E27FC236}">
                  <a16:creationId xmlns:a16="http://schemas.microsoft.com/office/drawing/2014/main" id="{7CD14394-7483-468D-A45B-8B1E8397EEAE}"/>
                </a:ext>
              </a:extLst>
            </p:cNvPr>
            <p:cNvGrpSpPr/>
            <p:nvPr/>
          </p:nvGrpSpPr>
          <p:grpSpPr>
            <a:xfrm>
              <a:off x="9282427" y="1407147"/>
              <a:ext cx="400196" cy="4002028"/>
              <a:chOff x="6875977" y="1407147"/>
              <a:chExt cx="412045" cy="4002028"/>
            </a:xfrm>
          </p:grpSpPr>
          <p:sp>
            <p:nvSpPr>
              <p:cNvPr id="17" name="矩形 16">
                <a:extLst>
                  <a:ext uri="{FF2B5EF4-FFF2-40B4-BE49-F238E27FC236}">
                    <a16:creationId xmlns:a16="http://schemas.microsoft.com/office/drawing/2014/main" id="{375FE823-20E8-40CE-BE0D-F369CCEA409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8" name="矩形 17">
                <a:extLst>
                  <a:ext uri="{FF2B5EF4-FFF2-40B4-BE49-F238E27FC236}">
                    <a16:creationId xmlns:a16="http://schemas.microsoft.com/office/drawing/2014/main" id="{ABB62F3C-5267-4AF4-956C-91169460A227}"/>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sp>
          <p:nvSpPr>
            <p:cNvPr id="11" name="矩形 10">
              <a:extLst>
                <a:ext uri="{FF2B5EF4-FFF2-40B4-BE49-F238E27FC236}">
                  <a16:creationId xmlns:a16="http://schemas.microsoft.com/office/drawing/2014/main" id="{4C37FA61-9553-4C7D-932F-B9F9D2D0651A}"/>
                </a:ext>
              </a:extLst>
            </p:cNvPr>
            <p:cNvSpPr/>
            <p:nvPr/>
          </p:nvSpPr>
          <p:spPr>
            <a:xfrm rot="16200000">
              <a:off x="8196820" y="-789440"/>
              <a:ext cx="272718" cy="4120473"/>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2" name="矩形 11">
              <a:extLst>
                <a:ext uri="{FF2B5EF4-FFF2-40B4-BE49-F238E27FC236}">
                  <a16:creationId xmlns:a16="http://schemas.microsoft.com/office/drawing/2014/main" id="{5F5A3D35-3CF7-4438-B41E-82913C15DDAB}"/>
                </a:ext>
              </a:extLst>
            </p:cNvPr>
            <p:cNvSpPr/>
            <p:nvPr/>
          </p:nvSpPr>
          <p:spPr>
            <a:xfrm rot="16200000">
              <a:off x="8137598" y="3554232"/>
              <a:ext cx="272718" cy="4002027"/>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3" name="矩形 12">
              <a:extLst>
                <a:ext uri="{FF2B5EF4-FFF2-40B4-BE49-F238E27FC236}">
                  <a16:creationId xmlns:a16="http://schemas.microsoft.com/office/drawing/2014/main" id="{2117C329-57A7-45A2-9FF1-69DDA0E00B6F}"/>
                </a:ext>
              </a:extLst>
            </p:cNvPr>
            <p:cNvSpPr/>
            <p:nvPr/>
          </p:nvSpPr>
          <p:spPr>
            <a:xfrm>
              <a:off x="5865398" y="217158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4" name="矩形 13">
              <a:extLst>
                <a:ext uri="{FF2B5EF4-FFF2-40B4-BE49-F238E27FC236}">
                  <a16:creationId xmlns:a16="http://schemas.microsoft.com/office/drawing/2014/main" id="{7967562D-4EE2-4A0B-B9BD-990A02DEC878}"/>
                </a:ext>
              </a:extLst>
            </p:cNvPr>
            <p:cNvSpPr/>
            <p:nvPr/>
          </p:nvSpPr>
          <p:spPr>
            <a:xfrm>
              <a:off x="8876687" y="887930"/>
              <a:ext cx="1961358" cy="1929643"/>
            </a:xfrm>
            <a:prstGeom prst="rect">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5" name="矩形 14">
              <a:extLst>
                <a:ext uri="{FF2B5EF4-FFF2-40B4-BE49-F238E27FC236}">
                  <a16:creationId xmlns:a16="http://schemas.microsoft.com/office/drawing/2014/main" id="{FE434CFC-F6C6-4DF2-AD32-91129B39979D}"/>
                </a:ext>
              </a:extLst>
            </p:cNvPr>
            <p:cNvSpPr/>
            <p:nvPr/>
          </p:nvSpPr>
          <p:spPr>
            <a:xfrm>
              <a:off x="8876687" y="1407142"/>
              <a:ext cx="1414383" cy="1410431"/>
            </a:xfrm>
            <a:prstGeom prst="rect">
              <a:avLst/>
            </a:prstGeom>
            <a:solidFill>
              <a:schemeClr val="accent1">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6" name="矩形 15">
              <a:extLst>
                <a:ext uri="{FF2B5EF4-FFF2-40B4-BE49-F238E27FC236}">
                  <a16:creationId xmlns:a16="http://schemas.microsoft.com/office/drawing/2014/main" id="{C0EB43BC-267D-4F43-BB04-E95BD3E7F66E}"/>
                </a:ext>
              </a:extLst>
            </p:cNvPr>
            <p:cNvSpPr/>
            <p:nvPr/>
          </p:nvSpPr>
          <p:spPr>
            <a:xfrm>
              <a:off x="5865398" y="388573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4" name="组合 93">
            <a:extLst>
              <a:ext uri="{FF2B5EF4-FFF2-40B4-BE49-F238E27FC236}">
                <a16:creationId xmlns:a16="http://schemas.microsoft.com/office/drawing/2014/main" id="{78BA2FD1-BE69-45B8-83AB-E5CD041CD6B2}"/>
              </a:ext>
            </a:extLst>
          </p:cNvPr>
          <p:cNvGrpSpPr/>
          <p:nvPr/>
        </p:nvGrpSpPr>
        <p:grpSpPr>
          <a:xfrm>
            <a:off x="395630" y="2012264"/>
            <a:ext cx="6088753" cy="2518455"/>
            <a:chOff x="395630" y="2306776"/>
            <a:chExt cx="6088753" cy="2518455"/>
          </a:xfrm>
        </p:grpSpPr>
        <p:sp>
          <p:nvSpPr>
            <p:cNvPr id="67" name="文本框 66">
              <a:extLst>
                <a:ext uri="{FF2B5EF4-FFF2-40B4-BE49-F238E27FC236}">
                  <a16:creationId xmlns:a16="http://schemas.microsoft.com/office/drawing/2014/main" id="{C39CBE73-C45D-4BBA-9AF5-0DC6D7C785F8}"/>
                </a:ext>
              </a:extLst>
            </p:cNvPr>
            <p:cNvSpPr txBox="1"/>
            <p:nvPr/>
          </p:nvSpPr>
          <p:spPr>
            <a:xfrm>
              <a:off x="5004491" y="3375698"/>
              <a:ext cx="1479892"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M10K</a:t>
              </a:r>
              <a:r>
                <a:rPr lang="zh-CN" altLang="en-US" sz="1400" b="1">
                  <a:solidFill>
                    <a:schemeClr val="bg1"/>
                  </a:solidFill>
                  <a:latin typeface="Consolas" panose="020B0609020204030204" pitchFamily="49" charset="0"/>
                  <a:cs typeface="Consolas" panose="020B0609020204030204" pitchFamily="49" charset="0"/>
                </a:rPr>
                <a:t>嵌入式存储</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68" name="文本框 67">
              <a:extLst>
                <a:ext uri="{FF2B5EF4-FFF2-40B4-BE49-F238E27FC236}">
                  <a16:creationId xmlns:a16="http://schemas.microsoft.com/office/drawing/2014/main" id="{DAC36B87-5B79-4C2A-9BFF-C3DF6D47CAAA}"/>
                </a:ext>
              </a:extLst>
            </p:cNvPr>
            <p:cNvSpPr txBox="1"/>
            <p:nvPr/>
          </p:nvSpPr>
          <p:spPr>
            <a:xfrm>
              <a:off x="5004491" y="2306776"/>
              <a:ext cx="1479892" cy="307777"/>
            </a:xfrm>
            <a:prstGeom prst="rect">
              <a:avLst/>
            </a:prstGeom>
            <a:noFill/>
          </p:spPr>
          <p:txBody>
            <a:bodyPr wrap="none" rtlCol="0">
              <a:spAutoFit/>
            </a:bodyPr>
            <a:lstStyle/>
            <a:p>
              <a:r>
                <a:rPr lang="zh-CN" altLang="en-US" sz="1400" b="1">
                  <a:solidFill>
                    <a:schemeClr val="bg1"/>
                  </a:solidFill>
                  <a:latin typeface="Consolas" panose="020B0609020204030204" pitchFamily="49" charset="0"/>
                  <a:cs typeface="Consolas" panose="020B0609020204030204" pitchFamily="49" charset="0"/>
                </a:rPr>
                <a:t>硬核处理器</a:t>
              </a:r>
              <a:r>
                <a:rPr lang="en-US" altLang="zh-CN" sz="1400" b="1">
                  <a:solidFill>
                    <a:schemeClr val="bg1"/>
                  </a:solidFill>
                  <a:latin typeface="Consolas" panose="020B0609020204030204" pitchFamily="49" charset="0"/>
                  <a:cs typeface="Consolas" panose="020B0609020204030204" pitchFamily="49" charset="0"/>
                </a:rPr>
                <a:t> I/O</a:t>
              </a:r>
              <a:endParaRPr lang="zh-CN" altLang="en-US" sz="1400" b="1">
                <a:solidFill>
                  <a:schemeClr val="bg1"/>
                </a:solidFill>
                <a:latin typeface="Consolas" panose="020B0609020204030204" pitchFamily="49" charset="0"/>
                <a:cs typeface="Consolas" panose="020B0609020204030204" pitchFamily="49" charset="0"/>
              </a:endParaRPr>
            </a:p>
          </p:txBody>
        </p:sp>
        <p:sp>
          <p:nvSpPr>
            <p:cNvPr id="69" name="文本框 68">
              <a:extLst>
                <a:ext uri="{FF2B5EF4-FFF2-40B4-BE49-F238E27FC236}">
                  <a16:creationId xmlns:a16="http://schemas.microsoft.com/office/drawing/2014/main" id="{B9FB939C-FE81-40B7-8F9D-E097874C9FE8}"/>
                </a:ext>
              </a:extLst>
            </p:cNvPr>
            <p:cNvSpPr txBox="1"/>
            <p:nvPr/>
          </p:nvSpPr>
          <p:spPr>
            <a:xfrm>
              <a:off x="5004491" y="2758266"/>
              <a:ext cx="1476686" cy="523220"/>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ARM Cortex-A9</a:t>
              </a:r>
            </a:p>
            <a:p>
              <a:r>
                <a:rPr lang="zh-CN" altLang="en-US" sz="1400" b="1">
                  <a:solidFill>
                    <a:schemeClr val="bg1"/>
                  </a:solidFill>
                  <a:latin typeface="Consolas" panose="020B0609020204030204" pitchFamily="49" charset="0"/>
                  <a:cs typeface="Consolas" panose="020B0609020204030204" pitchFamily="49" charset="0"/>
                </a:rPr>
                <a:t>双核处理器</a:t>
              </a:r>
            </a:p>
          </p:txBody>
        </p:sp>
        <p:sp>
          <p:nvSpPr>
            <p:cNvPr id="70" name="文本框 69">
              <a:extLst>
                <a:ext uri="{FF2B5EF4-FFF2-40B4-BE49-F238E27FC236}">
                  <a16:creationId xmlns:a16="http://schemas.microsoft.com/office/drawing/2014/main" id="{A7FBD6C0-F87F-4828-99FC-934DEE74B8AB}"/>
                </a:ext>
              </a:extLst>
            </p:cNvPr>
            <p:cNvSpPr txBox="1"/>
            <p:nvPr/>
          </p:nvSpPr>
          <p:spPr>
            <a:xfrm>
              <a:off x="5004491" y="4517454"/>
              <a:ext cx="941283"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I/O </a:t>
              </a:r>
              <a:r>
                <a:rPr lang="zh-CN" altLang="en-US" sz="1400" b="1">
                  <a:solidFill>
                    <a:schemeClr val="bg1"/>
                  </a:solidFill>
                  <a:latin typeface="Consolas" panose="020B0609020204030204" pitchFamily="49" charset="0"/>
                  <a:cs typeface="Consolas" panose="020B0609020204030204" pitchFamily="49" charset="0"/>
                </a:rPr>
                <a:t>引脚</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1" name="文本框 70">
              <a:extLst>
                <a:ext uri="{FF2B5EF4-FFF2-40B4-BE49-F238E27FC236}">
                  <a16:creationId xmlns:a16="http://schemas.microsoft.com/office/drawing/2014/main" id="{C6223E84-C4B5-4066-B9DD-F9A5CAFB8599}"/>
                </a:ext>
              </a:extLst>
            </p:cNvPr>
            <p:cNvSpPr txBox="1"/>
            <p:nvPr/>
          </p:nvSpPr>
          <p:spPr>
            <a:xfrm>
              <a:off x="5004491" y="3908868"/>
              <a:ext cx="1300356"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DSP</a:t>
              </a:r>
              <a:r>
                <a:rPr lang="zh-CN" altLang="en-US" sz="1400" b="1">
                  <a:solidFill>
                    <a:schemeClr val="bg1"/>
                  </a:solidFill>
                  <a:latin typeface="Consolas" panose="020B0609020204030204" pitchFamily="49" charset="0"/>
                  <a:cs typeface="Consolas" panose="020B0609020204030204" pitchFamily="49" charset="0"/>
                </a:rPr>
                <a:t> 硬核模块</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2" name="文本框 71">
              <a:extLst>
                <a:ext uri="{FF2B5EF4-FFF2-40B4-BE49-F238E27FC236}">
                  <a16:creationId xmlns:a16="http://schemas.microsoft.com/office/drawing/2014/main" id="{2291BB52-265B-4D1F-87FE-07D885421590}"/>
                </a:ext>
              </a:extLst>
            </p:cNvPr>
            <p:cNvSpPr txBox="1"/>
            <p:nvPr/>
          </p:nvSpPr>
          <p:spPr>
            <a:xfrm>
              <a:off x="636081" y="2759080"/>
              <a:ext cx="1560043"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ALM</a:t>
              </a:r>
              <a:r>
                <a:rPr lang="zh-CN" altLang="en-US" sz="1400" b="1">
                  <a:solidFill>
                    <a:schemeClr val="bg1"/>
                  </a:solidFill>
                  <a:latin typeface="Consolas" panose="020B0609020204030204" pitchFamily="49" charset="0"/>
                  <a:cs typeface="Consolas" panose="020B0609020204030204" pitchFamily="49" charset="0"/>
                </a:rPr>
                <a:t>和分布式内存</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3" name="文本框 72">
              <a:extLst>
                <a:ext uri="{FF2B5EF4-FFF2-40B4-BE49-F238E27FC236}">
                  <a16:creationId xmlns:a16="http://schemas.microsoft.com/office/drawing/2014/main" id="{4DBAB840-64C0-48A9-B51F-4277ED425A79}"/>
                </a:ext>
              </a:extLst>
            </p:cNvPr>
            <p:cNvSpPr txBox="1"/>
            <p:nvPr/>
          </p:nvSpPr>
          <p:spPr>
            <a:xfrm>
              <a:off x="1472847" y="2355459"/>
              <a:ext cx="723276"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锁相环</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4" name="文本框 73">
              <a:extLst>
                <a:ext uri="{FF2B5EF4-FFF2-40B4-BE49-F238E27FC236}">
                  <a16:creationId xmlns:a16="http://schemas.microsoft.com/office/drawing/2014/main" id="{5ABAAB57-5859-48D1-A3A6-AD8B1869DBE9}"/>
                </a:ext>
              </a:extLst>
            </p:cNvPr>
            <p:cNvSpPr txBox="1"/>
            <p:nvPr/>
          </p:nvSpPr>
          <p:spPr>
            <a:xfrm>
              <a:off x="1713299" y="3333110"/>
              <a:ext cx="482825"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PCS</a:t>
              </a:r>
            </a:p>
          </p:txBody>
        </p:sp>
        <p:sp>
          <p:nvSpPr>
            <p:cNvPr id="75" name="文本框 74">
              <a:extLst>
                <a:ext uri="{FF2B5EF4-FFF2-40B4-BE49-F238E27FC236}">
                  <a16:creationId xmlns:a16="http://schemas.microsoft.com/office/drawing/2014/main" id="{49FDAAEF-C0A3-426A-B888-AE8A80100246}"/>
                </a:ext>
              </a:extLst>
            </p:cNvPr>
            <p:cNvSpPr txBox="1"/>
            <p:nvPr/>
          </p:nvSpPr>
          <p:spPr>
            <a:xfrm>
              <a:off x="1619354" y="4001808"/>
              <a:ext cx="582212"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PCle</a:t>
              </a:r>
            </a:p>
          </p:txBody>
        </p:sp>
        <p:grpSp>
          <p:nvGrpSpPr>
            <p:cNvPr id="76" name="组合 75">
              <a:extLst>
                <a:ext uri="{FF2B5EF4-FFF2-40B4-BE49-F238E27FC236}">
                  <a16:creationId xmlns:a16="http://schemas.microsoft.com/office/drawing/2014/main" id="{7F2A1591-7ECE-4F1F-917D-B15FA3A3F640}"/>
                </a:ext>
              </a:extLst>
            </p:cNvPr>
            <p:cNvGrpSpPr/>
            <p:nvPr/>
          </p:nvGrpSpPr>
          <p:grpSpPr>
            <a:xfrm>
              <a:off x="2209377" y="2431765"/>
              <a:ext cx="2778374" cy="2211457"/>
              <a:chOff x="4591067" y="1645762"/>
              <a:chExt cx="2778374" cy="2211457"/>
            </a:xfrm>
            <a:effectLst>
              <a:outerShdw blurRad="63500" algn="ctr" rotWithShape="0">
                <a:prstClr val="black"/>
              </a:outerShdw>
            </a:effectLst>
          </p:grpSpPr>
          <p:cxnSp>
            <p:nvCxnSpPr>
              <p:cNvPr id="77" name="直接连接符 76">
                <a:extLst>
                  <a:ext uri="{FF2B5EF4-FFF2-40B4-BE49-F238E27FC236}">
                    <a16:creationId xmlns:a16="http://schemas.microsoft.com/office/drawing/2014/main" id="{1B26CBF2-CF33-400C-8B21-707B20E8523A}"/>
                  </a:ext>
                </a:extLst>
              </p:cNvPr>
              <p:cNvCxnSpPr>
                <a:cxnSpLocks/>
              </p:cNvCxnSpPr>
              <p:nvPr/>
            </p:nvCxnSpPr>
            <p:spPr>
              <a:xfrm>
                <a:off x="7088454" y="1645762"/>
                <a:ext cx="28098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8" name="直接连接符 77">
                <a:extLst>
                  <a:ext uri="{FF2B5EF4-FFF2-40B4-BE49-F238E27FC236}">
                    <a16:creationId xmlns:a16="http://schemas.microsoft.com/office/drawing/2014/main" id="{88013F27-498F-47E2-A415-AEF84F395D1B}"/>
                  </a:ext>
                </a:extLst>
              </p:cNvPr>
              <p:cNvCxnSpPr>
                <a:cxnSpLocks/>
              </p:cNvCxnSpPr>
              <p:nvPr/>
            </p:nvCxnSpPr>
            <p:spPr>
              <a:xfrm>
                <a:off x="6722991" y="2110847"/>
                <a:ext cx="64645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A66F0608-E81E-4068-B03E-862D9C733E85}"/>
                  </a:ext>
                </a:extLst>
              </p:cNvPr>
              <p:cNvCxnSpPr>
                <a:cxnSpLocks/>
              </p:cNvCxnSpPr>
              <p:nvPr/>
            </p:nvCxnSpPr>
            <p:spPr>
              <a:xfrm>
                <a:off x="6617095" y="2723136"/>
                <a:ext cx="752346"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5B6B30C2-826D-4A92-8EA8-A718F9EA1490}"/>
                  </a:ext>
                </a:extLst>
              </p:cNvPr>
              <p:cNvCxnSpPr>
                <a:cxnSpLocks/>
              </p:cNvCxnSpPr>
              <p:nvPr/>
            </p:nvCxnSpPr>
            <p:spPr>
              <a:xfrm>
                <a:off x="7079144" y="3856440"/>
                <a:ext cx="29029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1" name="直接连接符 80">
                <a:extLst>
                  <a:ext uri="{FF2B5EF4-FFF2-40B4-BE49-F238E27FC236}">
                    <a16:creationId xmlns:a16="http://schemas.microsoft.com/office/drawing/2014/main" id="{DB9D3C36-9BA8-4327-A54F-3ABFDD205CCB}"/>
                  </a:ext>
                </a:extLst>
              </p:cNvPr>
              <p:cNvCxnSpPr>
                <a:cxnSpLocks/>
              </p:cNvCxnSpPr>
              <p:nvPr/>
            </p:nvCxnSpPr>
            <p:spPr>
              <a:xfrm>
                <a:off x="4591067" y="2106103"/>
                <a:ext cx="57268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2" name="直接连接符 81">
                <a:extLst>
                  <a:ext uri="{FF2B5EF4-FFF2-40B4-BE49-F238E27FC236}">
                    <a16:creationId xmlns:a16="http://schemas.microsoft.com/office/drawing/2014/main" id="{341911C0-13B8-450B-B69A-BAD0C7840358}"/>
                  </a:ext>
                </a:extLst>
              </p:cNvPr>
              <p:cNvCxnSpPr>
                <a:cxnSpLocks/>
              </p:cNvCxnSpPr>
              <p:nvPr/>
            </p:nvCxnSpPr>
            <p:spPr>
              <a:xfrm>
                <a:off x="6530816" y="3251849"/>
                <a:ext cx="838625"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3" name="直接连接符 82">
                <a:extLst>
                  <a:ext uri="{FF2B5EF4-FFF2-40B4-BE49-F238E27FC236}">
                    <a16:creationId xmlns:a16="http://schemas.microsoft.com/office/drawing/2014/main" id="{5178D3DF-C3B4-4163-8D32-B55E1E54927D}"/>
                  </a:ext>
                </a:extLst>
              </p:cNvPr>
              <p:cNvCxnSpPr>
                <a:cxnSpLocks/>
              </p:cNvCxnSpPr>
              <p:nvPr/>
            </p:nvCxnSpPr>
            <p:spPr>
              <a:xfrm>
                <a:off x="4591067" y="1711630"/>
                <a:ext cx="26845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4" name="直接连接符 83">
                <a:extLst>
                  <a:ext uri="{FF2B5EF4-FFF2-40B4-BE49-F238E27FC236}">
                    <a16:creationId xmlns:a16="http://schemas.microsoft.com/office/drawing/2014/main" id="{A619012A-C178-4CEC-BF6A-E69698C4F760}"/>
                  </a:ext>
                </a:extLst>
              </p:cNvPr>
              <p:cNvCxnSpPr>
                <a:cxnSpLocks/>
              </p:cNvCxnSpPr>
              <p:nvPr/>
            </p:nvCxnSpPr>
            <p:spPr>
              <a:xfrm>
                <a:off x="4591067" y="2675127"/>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5" name="直接连接符 84">
                <a:extLst>
                  <a:ext uri="{FF2B5EF4-FFF2-40B4-BE49-F238E27FC236}">
                    <a16:creationId xmlns:a16="http://schemas.microsoft.com/office/drawing/2014/main" id="{3B1BDCF7-AD97-4F56-B18C-ED02E56CBE8B}"/>
                  </a:ext>
                </a:extLst>
              </p:cNvPr>
              <p:cNvCxnSpPr>
                <a:cxnSpLocks/>
              </p:cNvCxnSpPr>
              <p:nvPr/>
            </p:nvCxnSpPr>
            <p:spPr>
              <a:xfrm>
                <a:off x="4591067" y="3336131"/>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6" name="直接连接符 85">
                <a:extLst>
                  <a:ext uri="{FF2B5EF4-FFF2-40B4-BE49-F238E27FC236}">
                    <a16:creationId xmlns:a16="http://schemas.microsoft.com/office/drawing/2014/main" id="{C4841021-B28B-4B95-BF23-80583F1427AD}"/>
                  </a:ext>
                </a:extLst>
              </p:cNvPr>
              <p:cNvCxnSpPr>
                <a:cxnSpLocks/>
              </p:cNvCxnSpPr>
              <p:nvPr/>
            </p:nvCxnSpPr>
            <p:spPr>
              <a:xfrm>
                <a:off x="4591067" y="3857219"/>
                <a:ext cx="1223962"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87" name="文本框 86">
              <a:extLst>
                <a:ext uri="{FF2B5EF4-FFF2-40B4-BE49-F238E27FC236}">
                  <a16:creationId xmlns:a16="http://schemas.microsoft.com/office/drawing/2014/main" id="{77625F42-CB95-490C-87A6-BBBAA6DDA560}"/>
                </a:ext>
              </a:extLst>
            </p:cNvPr>
            <p:cNvSpPr txBox="1"/>
            <p:nvPr/>
          </p:nvSpPr>
          <p:spPr>
            <a:xfrm>
              <a:off x="395630" y="4501048"/>
              <a:ext cx="1800494"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外部存储接口控制器</a:t>
              </a:r>
              <a:endParaRPr lang="en-US" altLang="zh-CN" sz="1400" b="1">
                <a:solidFill>
                  <a:schemeClr val="bg1"/>
                </a:solidFill>
                <a:latin typeface="Consolas" panose="020B0609020204030204" pitchFamily="49" charset="0"/>
                <a:cs typeface="Consolas" panose="020B0609020204030204" pitchFamily="49" charset="0"/>
              </a:endParaRPr>
            </a:p>
          </p:txBody>
        </p:sp>
      </p:grpSp>
      <p:graphicFrame>
        <p:nvGraphicFramePr>
          <p:cNvPr id="88" name="表格 87">
            <a:extLst>
              <a:ext uri="{FF2B5EF4-FFF2-40B4-BE49-F238E27FC236}">
                <a16:creationId xmlns:a16="http://schemas.microsoft.com/office/drawing/2014/main" id="{61031E90-E302-49F7-9B3F-4C1AA877EF23}"/>
              </a:ext>
            </a:extLst>
          </p:cNvPr>
          <p:cNvGraphicFramePr>
            <a:graphicFrameLocks noGrp="1"/>
          </p:cNvGraphicFramePr>
          <p:nvPr>
            <p:extLst>
              <p:ext uri="{D42A27DB-BD31-4B8C-83A1-F6EECF244321}">
                <p14:modId xmlns:p14="http://schemas.microsoft.com/office/powerpoint/2010/main" val="1675430212"/>
              </p:ext>
            </p:extLst>
          </p:nvPr>
        </p:nvGraphicFramePr>
        <p:xfrm>
          <a:off x="7328860" y="1503345"/>
          <a:ext cx="4286250" cy="3851309"/>
        </p:xfrm>
        <a:graphic>
          <a:graphicData uri="http://schemas.openxmlformats.org/drawingml/2006/table">
            <a:tbl>
              <a:tblPr>
                <a:tableStyleId>{E929F9F4-4A8F-4326-A1B4-22849713DDAB}</a:tableStyleId>
              </a:tblPr>
              <a:tblGrid>
                <a:gridCol w="1738917">
                  <a:extLst>
                    <a:ext uri="{9D8B030D-6E8A-4147-A177-3AD203B41FA5}">
                      <a16:colId xmlns:a16="http://schemas.microsoft.com/office/drawing/2014/main" val="4024738717"/>
                    </a:ext>
                  </a:extLst>
                </a:gridCol>
                <a:gridCol w="2547333">
                  <a:extLst>
                    <a:ext uri="{9D8B030D-6E8A-4147-A177-3AD203B41FA5}">
                      <a16:colId xmlns:a16="http://schemas.microsoft.com/office/drawing/2014/main" val="1419716289"/>
                    </a:ext>
                  </a:extLst>
                </a:gridCol>
              </a:tblGrid>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处理器</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ARM Cortex-A9</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186119270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频率</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1GHz</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14016462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一级缓存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32KB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600884078"/>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二级缓存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512KB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216563213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逻辑资源</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最大</a:t>
                      </a:r>
                      <a:r>
                        <a:rPr lang="en-US" sz="2000" kern="100">
                          <a:effectLst>
                            <a:outerShdw blurRad="38100" dist="38100" dir="2700000" algn="tl">
                              <a:srgbClr val="000000">
                                <a:alpha val="43137"/>
                              </a:srgbClr>
                            </a:outerShdw>
                          </a:effectLst>
                        </a:rPr>
                        <a:t>462KB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31358753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片上</a:t>
                      </a:r>
                      <a:r>
                        <a:rPr lang="en-US" sz="2000" kern="100">
                          <a:effectLst>
                            <a:outerShdw blurRad="38100" dist="38100" dir="2700000" algn="tl">
                              <a:srgbClr val="000000">
                                <a:alpha val="43137"/>
                              </a:srgbClr>
                            </a:outerShdw>
                          </a:effectLst>
                        </a:rPr>
                        <a:t>RAM</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64KB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422335848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开发工具</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Quartus II</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3150065833"/>
                  </a:ext>
                </a:extLst>
              </a:tr>
            </a:tbl>
          </a:graphicData>
        </a:graphic>
      </p:graphicFrame>
      <p:grpSp>
        <p:nvGrpSpPr>
          <p:cNvPr id="91" name="组合 90">
            <a:extLst>
              <a:ext uri="{FF2B5EF4-FFF2-40B4-BE49-F238E27FC236}">
                <a16:creationId xmlns:a16="http://schemas.microsoft.com/office/drawing/2014/main" id="{4E026789-0007-40A8-98D3-1DF59BAA3B1A}"/>
              </a:ext>
            </a:extLst>
          </p:cNvPr>
          <p:cNvGrpSpPr/>
          <p:nvPr/>
        </p:nvGrpSpPr>
        <p:grpSpPr>
          <a:xfrm>
            <a:off x="2375011" y="2024964"/>
            <a:ext cx="2488130" cy="2541065"/>
            <a:chOff x="5487249" y="372134"/>
            <a:chExt cx="2488130" cy="2541065"/>
          </a:xfrm>
          <a:solidFill>
            <a:srgbClr val="00B0F0"/>
          </a:solidFill>
        </p:grpSpPr>
        <p:sp>
          <p:nvSpPr>
            <p:cNvPr id="89" name="矩形 88">
              <a:extLst>
                <a:ext uri="{FF2B5EF4-FFF2-40B4-BE49-F238E27FC236}">
                  <a16:creationId xmlns:a16="http://schemas.microsoft.com/office/drawing/2014/main" id="{3651D34B-178A-4FA8-BB59-D05425B609FA}"/>
                </a:ext>
              </a:extLst>
            </p:cNvPr>
            <p:cNvSpPr/>
            <p:nvPr/>
          </p:nvSpPr>
          <p:spPr>
            <a:xfrm>
              <a:off x="5487249" y="372134"/>
              <a:ext cx="2488130" cy="2541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r>
                <a:rPr lang="en-US" altLang="zh-CN" sz="2800">
                  <a:effectLst>
                    <a:outerShdw blurRad="38100" dist="38100" dir="2700000" algn="tl">
                      <a:srgbClr val="000000">
                        <a:alpha val="43137"/>
                      </a:srgbClr>
                    </a:outerShdw>
                  </a:effectLst>
                </a:rPr>
                <a:t>FPGA</a:t>
              </a:r>
              <a:endParaRPr lang="zh-CN" altLang="en-US" sz="2800">
                <a:effectLst>
                  <a:outerShdw blurRad="38100" dist="38100" dir="2700000" algn="tl">
                    <a:srgbClr val="000000">
                      <a:alpha val="43137"/>
                    </a:srgbClr>
                  </a:outerShdw>
                </a:effectLst>
              </a:endParaRPr>
            </a:p>
          </p:txBody>
        </p:sp>
        <p:sp>
          <p:nvSpPr>
            <p:cNvPr id="90" name="矩形 89">
              <a:extLst>
                <a:ext uri="{FF2B5EF4-FFF2-40B4-BE49-F238E27FC236}">
                  <a16:creationId xmlns:a16="http://schemas.microsoft.com/office/drawing/2014/main" id="{48B18A98-0068-4DA0-9D23-EF559AC3E709}"/>
                </a:ext>
              </a:extLst>
            </p:cNvPr>
            <p:cNvSpPr/>
            <p:nvPr/>
          </p:nvSpPr>
          <p:spPr>
            <a:xfrm>
              <a:off x="6819309" y="372134"/>
              <a:ext cx="1156070" cy="11560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effectLst>
                    <a:outerShdw blurRad="38100" dist="38100" dir="2700000" algn="tl">
                      <a:srgbClr val="000000">
                        <a:alpha val="43137"/>
                      </a:srgbClr>
                    </a:outerShdw>
                  </a:effectLst>
                </a:rPr>
                <a:t>HPS</a:t>
              </a:r>
              <a:endParaRPr lang="zh-CN" altLang="en-US" sz="2800">
                <a:effectLst>
                  <a:outerShdw blurRad="38100" dist="38100" dir="2700000" algn="tl">
                    <a:srgbClr val="000000">
                      <a:alpha val="43137"/>
                    </a:srgbClr>
                  </a:outerShdw>
                </a:effectLst>
              </a:endParaRPr>
            </a:p>
          </p:txBody>
        </p:sp>
      </p:grpSp>
      <p:grpSp>
        <p:nvGrpSpPr>
          <p:cNvPr id="97" name="组合 96">
            <a:extLst>
              <a:ext uri="{FF2B5EF4-FFF2-40B4-BE49-F238E27FC236}">
                <a16:creationId xmlns:a16="http://schemas.microsoft.com/office/drawing/2014/main" id="{AC823421-B0A8-401C-A2EE-F95692387AE3}"/>
              </a:ext>
            </a:extLst>
          </p:cNvPr>
          <p:cNvGrpSpPr/>
          <p:nvPr/>
        </p:nvGrpSpPr>
        <p:grpSpPr>
          <a:xfrm>
            <a:off x="3441054" y="1032095"/>
            <a:ext cx="1800493" cy="872012"/>
            <a:chOff x="3441054" y="1326607"/>
            <a:chExt cx="1800493" cy="872012"/>
          </a:xfrm>
        </p:grpSpPr>
        <p:sp>
          <p:nvSpPr>
            <p:cNvPr id="92" name="矩形 91">
              <a:extLst>
                <a:ext uri="{FF2B5EF4-FFF2-40B4-BE49-F238E27FC236}">
                  <a16:creationId xmlns:a16="http://schemas.microsoft.com/office/drawing/2014/main" id="{D0BD622F-C100-4BCC-BED9-81B3B1F405DD}"/>
                </a:ext>
              </a:extLst>
            </p:cNvPr>
            <p:cNvSpPr/>
            <p:nvPr/>
          </p:nvSpPr>
          <p:spPr>
            <a:xfrm>
              <a:off x="3441054" y="1326607"/>
              <a:ext cx="1800493" cy="369332"/>
            </a:xfrm>
            <a:prstGeom prst="rect">
              <a:avLst/>
            </a:prstGeom>
          </p:spPr>
          <p:txBody>
            <a:bodyPr wrap="none">
              <a:spAutoFit/>
            </a:bodyPr>
            <a:lstStyle/>
            <a:p>
              <a:r>
                <a:rPr lang="zh-CN" altLang="zh-CN">
                  <a:solidFill>
                    <a:schemeClr val="bg1"/>
                  </a:solidFill>
                </a:rPr>
                <a:t>硬核处理器系统</a:t>
              </a:r>
              <a:endParaRPr lang="zh-CN" altLang="en-US">
                <a:solidFill>
                  <a:schemeClr val="bg1"/>
                </a:solidFill>
              </a:endParaRPr>
            </a:p>
          </p:txBody>
        </p:sp>
        <p:cxnSp>
          <p:nvCxnSpPr>
            <p:cNvPr id="95" name="直接连接符 94">
              <a:extLst>
                <a:ext uri="{FF2B5EF4-FFF2-40B4-BE49-F238E27FC236}">
                  <a16:creationId xmlns:a16="http://schemas.microsoft.com/office/drawing/2014/main" id="{9B2EE556-CB4B-449C-BC88-9D7D3883C99E}"/>
                </a:ext>
              </a:extLst>
            </p:cNvPr>
            <p:cNvCxnSpPr>
              <a:cxnSpLocks/>
            </p:cNvCxnSpPr>
            <p:nvPr/>
          </p:nvCxnSpPr>
          <p:spPr>
            <a:xfrm>
              <a:off x="4347800" y="1695939"/>
              <a:ext cx="0" cy="502680"/>
            </a:xfrm>
            <a:prstGeom prst="line">
              <a:avLst/>
            </a:prstGeom>
            <a:noFill/>
            <a:ln w="15875">
              <a:solidFill>
                <a:schemeClr val="bg1"/>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98" name="矩形 97">
            <a:extLst>
              <a:ext uri="{FF2B5EF4-FFF2-40B4-BE49-F238E27FC236}">
                <a16:creationId xmlns:a16="http://schemas.microsoft.com/office/drawing/2014/main" id="{F10A5427-9FFD-4515-932C-76D5F2F9C0B3}"/>
              </a:ext>
            </a:extLst>
          </p:cNvPr>
          <p:cNvSpPr/>
          <p:nvPr/>
        </p:nvSpPr>
        <p:spPr>
          <a:xfrm>
            <a:off x="1657421" y="5176344"/>
            <a:ext cx="4288353" cy="369332"/>
          </a:xfrm>
          <a:prstGeom prst="rect">
            <a:avLst/>
          </a:prstGeom>
        </p:spPr>
        <p:txBody>
          <a:bodyPr wrap="none">
            <a:spAutoFit/>
          </a:bodyPr>
          <a:lstStyle/>
          <a:p>
            <a:r>
              <a:rPr lang="zh-CN" altLang="en-US">
                <a:solidFill>
                  <a:schemeClr val="bg1"/>
                </a:solidFill>
                <a:effectLst>
                  <a:outerShdw blurRad="38100" dist="38100" dir="2700000" algn="tl">
                    <a:srgbClr val="000000">
                      <a:alpha val="43137"/>
                    </a:srgbClr>
                  </a:outerShdw>
                </a:effectLst>
              </a:rPr>
              <a:t>内嵌硬核处理器（</a:t>
            </a:r>
            <a:r>
              <a:rPr lang="en-US" altLang="zh-CN">
                <a:solidFill>
                  <a:schemeClr val="bg1"/>
                </a:solidFill>
                <a:effectLst>
                  <a:outerShdw blurRad="38100" dist="38100" dir="2700000" algn="tl">
                    <a:srgbClr val="000000">
                      <a:alpha val="43137"/>
                    </a:srgbClr>
                  </a:outerShdw>
                </a:effectLst>
              </a:rPr>
              <a:t>HPS</a:t>
            </a:r>
            <a:r>
              <a:rPr lang="zh-CN" altLang="en-US">
                <a:solidFill>
                  <a:schemeClr val="bg1"/>
                </a:solidFill>
                <a:effectLst>
                  <a:outerShdw blurRad="38100" dist="38100" dir="2700000" algn="tl">
                    <a:srgbClr val="000000">
                      <a:alpha val="43137"/>
                    </a:srgbClr>
                  </a:outerShdw>
                </a:effectLst>
              </a:rPr>
              <a:t>）架构的</a:t>
            </a:r>
            <a:r>
              <a:rPr lang="en-US" altLang="zh-CN">
                <a:solidFill>
                  <a:schemeClr val="bg1"/>
                </a:solidFill>
                <a:effectLst>
                  <a:outerShdw blurRad="38100" dist="38100" dir="2700000" algn="tl">
                    <a:srgbClr val="000000">
                      <a:alpha val="43137"/>
                    </a:srgbClr>
                  </a:outerShdw>
                </a:effectLst>
              </a:rPr>
              <a:t>FPGA</a:t>
            </a:r>
            <a:r>
              <a:rPr lang="zh-CN" altLang="en-US">
                <a:solidFill>
                  <a:schemeClr val="bg1"/>
                </a:solidFill>
                <a:effectLst>
                  <a:outerShdw blurRad="38100" dist="38100" dir="2700000" algn="tl">
                    <a:srgbClr val="000000">
                      <a:alpha val="43137"/>
                    </a:srgbClr>
                  </a:outerShdw>
                </a:effectLst>
              </a:rPr>
              <a:t>芯片</a:t>
            </a:r>
          </a:p>
        </p:txBody>
      </p:sp>
      <p:sp>
        <p:nvSpPr>
          <p:cNvPr id="2" name="矩形 1">
            <a:extLst>
              <a:ext uri="{FF2B5EF4-FFF2-40B4-BE49-F238E27FC236}">
                <a16:creationId xmlns:a16="http://schemas.microsoft.com/office/drawing/2014/main" id="{E0F60079-DCFB-4F64-8D41-CD6CE54EFEA8}"/>
              </a:ext>
            </a:extLst>
          </p:cNvPr>
          <p:cNvSpPr/>
          <p:nvPr/>
        </p:nvSpPr>
        <p:spPr>
          <a:xfrm>
            <a:off x="8015434" y="832040"/>
            <a:ext cx="2598788" cy="400110"/>
          </a:xfrm>
          <a:prstGeom prst="rect">
            <a:avLst/>
          </a:prstGeom>
        </p:spPr>
        <p:txBody>
          <a:bodyPr wrap="none">
            <a:spAutoFit/>
          </a:bodyPr>
          <a:lstStyle/>
          <a:p>
            <a:r>
              <a:rPr lang="en-US" altLang="zh-CN" sz="2000" b="1">
                <a:solidFill>
                  <a:srgbClr val="FFC000"/>
                </a:solidFill>
                <a:latin typeface="+mn-ea"/>
              </a:rPr>
              <a:t>Cyclone V SOC FPGA</a:t>
            </a:r>
            <a:endParaRPr lang="zh-CN" altLang="en-US" sz="2000" b="1">
              <a:solidFill>
                <a:srgbClr val="FFC000"/>
              </a:solidFill>
              <a:latin typeface="+mn-ea"/>
            </a:endParaRPr>
          </a:p>
        </p:txBody>
      </p:sp>
      <p:sp>
        <p:nvSpPr>
          <p:cNvPr id="3" name="灯片编号占位符 2">
            <a:extLst>
              <a:ext uri="{FF2B5EF4-FFF2-40B4-BE49-F238E27FC236}">
                <a16:creationId xmlns:a16="http://schemas.microsoft.com/office/drawing/2014/main" id="{19B98760-4261-4CB5-AF2F-B36488121000}"/>
              </a:ext>
            </a:extLst>
          </p:cNvPr>
          <p:cNvSpPr>
            <a:spLocks noGrp="1"/>
          </p:cNvSpPr>
          <p:nvPr>
            <p:ph type="sldNum" sz="quarter" idx="12"/>
          </p:nvPr>
        </p:nvSpPr>
        <p:spPr/>
        <p:txBody>
          <a:bodyPr/>
          <a:lstStyle/>
          <a:p>
            <a:fld id="{36B17253-12EA-484F-ABA7-FAFD8F5B01FF}" type="slidenum">
              <a:rPr lang="zh-CN" altLang="en-US" smtClean="0"/>
              <a:t>8</a:t>
            </a:fld>
            <a:endParaRPr lang="zh-CN" altLang="en-US"/>
          </a:p>
        </p:txBody>
      </p:sp>
    </p:spTree>
    <p:extLst>
      <p:ext uri="{BB962C8B-B14F-4D97-AF65-F5344CB8AC3E}">
        <p14:creationId xmlns:p14="http://schemas.microsoft.com/office/powerpoint/2010/main" val="3320927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xit" presetSubtype="0" fill="hold" nodeType="withEffect">
                                  <p:stCondLst>
                                    <p:cond delay="0"/>
                                  </p:stCondLst>
                                  <p:childTnLst>
                                    <p:animEffect transition="out" filter="fade">
                                      <p:cBhvr>
                                        <p:cTn id="16" dur="500"/>
                                        <p:tgtEl>
                                          <p:spTgt spid="94"/>
                                        </p:tgtEl>
                                      </p:cBhvr>
                                    </p:animEffect>
                                    <p:set>
                                      <p:cBhvr>
                                        <p:cTn id="17" dur="1" fill="hold">
                                          <p:stCondLst>
                                            <p:cond delay="499"/>
                                          </p:stCondLst>
                                        </p:cTn>
                                        <p:tgtEl>
                                          <p:spTgt spid="9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1999"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终端系统硬件设计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2</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801945"/>
            <a:ext cx="12192000"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hardware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A8C47A31-2898-439A-B220-EB0500E6E66E}"/>
              </a:ext>
            </a:extLst>
          </p:cNvPr>
          <p:cNvSpPr>
            <a:spLocks noGrp="1"/>
          </p:cNvSpPr>
          <p:nvPr>
            <p:ph type="sldNum" sz="quarter" idx="12"/>
          </p:nvPr>
        </p:nvSpPr>
        <p:spPr/>
        <p:txBody>
          <a:bodyPr/>
          <a:lstStyle/>
          <a:p>
            <a:fld id="{36B17253-12EA-484F-ABA7-FAFD8F5B01FF}" type="slidenum">
              <a:rPr lang="zh-CN" altLang="en-US" smtClean="0"/>
              <a:t>9</a:t>
            </a:fld>
            <a:endParaRPr lang="zh-CN" altLang="en-US"/>
          </a:p>
        </p:txBody>
      </p:sp>
    </p:spTree>
    <p:extLst>
      <p:ext uri="{BB962C8B-B14F-4D97-AF65-F5344CB8AC3E}">
        <p14:creationId xmlns:p14="http://schemas.microsoft.com/office/powerpoint/2010/main" val="91154948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8.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9.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8954</TotalTime>
  <Words>3925</Words>
  <Application>Microsoft Office PowerPoint</Application>
  <PresentationFormat>宽屏</PresentationFormat>
  <Paragraphs>805</Paragraphs>
  <Slides>49</Slides>
  <Notes>48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63" baseType="lpstr">
      <vt:lpstr>等线</vt:lpstr>
      <vt:lpstr>等线 Light</vt:lpstr>
      <vt:lpstr>华文楷体</vt:lpstr>
      <vt:lpstr>微软雅黑</vt:lpstr>
      <vt:lpstr>新宋体</vt:lpstr>
      <vt:lpstr>Arial</vt:lpstr>
      <vt:lpstr>Calibri</vt:lpstr>
      <vt:lpstr>Calibri Light</vt:lpstr>
      <vt:lpstr>Cambria Math</vt:lpstr>
      <vt:lpstr>Consolas</vt:lpstr>
      <vt:lpstr>Times New Roman</vt:lpstr>
      <vt:lpstr>Wingdings</vt:lpstr>
      <vt:lpstr>Office Theme</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Z _</cp:lastModifiedBy>
  <cp:revision>2685</cp:revision>
  <dcterms:created xsi:type="dcterms:W3CDTF">2019-04-25T05:25:37Z</dcterms:created>
  <dcterms:modified xsi:type="dcterms:W3CDTF">2019-05-19T19:49:24Z</dcterms:modified>
</cp:coreProperties>
</file>